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Lst>
  <p:notesMasterIdLst>
    <p:notesMasterId r:id="rId24"/>
  </p:notesMasterIdLst>
  <p:sldIdLst>
    <p:sldId id="280" r:id="rId2"/>
    <p:sldId id="282" r:id="rId3"/>
    <p:sldId id="258" r:id="rId4"/>
    <p:sldId id="259" r:id="rId5"/>
    <p:sldId id="270" r:id="rId6"/>
    <p:sldId id="283" r:id="rId7"/>
    <p:sldId id="264" r:id="rId8"/>
    <p:sldId id="265" r:id="rId9"/>
    <p:sldId id="269" r:id="rId10"/>
    <p:sldId id="294" r:id="rId11"/>
    <p:sldId id="295" r:id="rId12"/>
    <p:sldId id="273" r:id="rId13"/>
    <p:sldId id="292" r:id="rId14"/>
    <p:sldId id="290" r:id="rId15"/>
    <p:sldId id="291" r:id="rId16"/>
    <p:sldId id="272" r:id="rId17"/>
    <p:sldId id="271" r:id="rId18"/>
    <p:sldId id="266" r:id="rId19"/>
    <p:sldId id="285" r:id="rId20"/>
    <p:sldId id="288" r:id="rId21"/>
    <p:sldId id="296" r:id="rId22"/>
    <p:sldId id="28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rushti patil" initials="vp" lastIdx="1" clrIdx="0">
    <p:extLst>
      <p:ext uri="{19B8F6BF-5375-455C-9EA6-DF929625EA0E}">
        <p15:presenceInfo xmlns:p15="http://schemas.microsoft.com/office/powerpoint/2012/main" userId="243db06e2a00e9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59" d="100"/>
          <a:sy n="59" d="100"/>
        </p:scale>
        <p:origin x="95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69DC31-B30D-4261-BF71-C1BF38D058C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6C27CA4-DBB6-4A8E-966E-406A82D4671A}">
      <dgm:prSet/>
      <dgm:spPr/>
      <dgm:t>
        <a:bodyPr/>
        <a:lstStyle/>
        <a:p>
          <a:r>
            <a:rPr lang="en-US" b="1" i="0" u="sng" baseline="0"/>
            <a:t>TEAM MEMBERS:-</a:t>
          </a:r>
          <a:endParaRPr lang="en-US"/>
        </a:p>
      </dgm:t>
    </dgm:pt>
    <dgm:pt modelId="{F6718535-2149-4371-BE0B-D92C18BFDB90}" type="parTrans" cxnId="{6BADDE4D-7149-478D-AF55-31C2E7B80848}">
      <dgm:prSet/>
      <dgm:spPr/>
      <dgm:t>
        <a:bodyPr/>
        <a:lstStyle/>
        <a:p>
          <a:endParaRPr lang="en-US"/>
        </a:p>
      </dgm:t>
    </dgm:pt>
    <dgm:pt modelId="{1E454380-1F03-4511-8C24-D4D378F40AFD}" type="sibTrans" cxnId="{6BADDE4D-7149-478D-AF55-31C2E7B80848}">
      <dgm:prSet/>
      <dgm:spPr/>
      <dgm:t>
        <a:bodyPr/>
        <a:lstStyle/>
        <a:p>
          <a:endParaRPr lang="en-US"/>
        </a:p>
      </dgm:t>
    </dgm:pt>
    <dgm:pt modelId="{73FB2CB9-D5D4-4D30-91BC-61825EA3EA55}">
      <dgm:prSet/>
      <dgm:spPr/>
      <dgm:t>
        <a:bodyPr/>
        <a:lstStyle/>
        <a:p>
          <a:r>
            <a:rPr lang="en-US" b="1" i="0" baseline="0"/>
            <a:t>Shashank Naik                          </a:t>
          </a:r>
          <a:endParaRPr lang="en-US"/>
        </a:p>
      </dgm:t>
    </dgm:pt>
    <dgm:pt modelId="{5D5AFE0B-D53E-4D25-8401-5A546E70B300}" type="parTrans" cxnId="{49E05550-033B-43E9-B28C-EBEF786711D8}">
      <dgm:prSet/>
      <dgm:spPr/>
      <dgm:t>
        <a:bodyPr/>
        <a:lstStyle/>
        <a:p>
          <a:endParaRPr lang="en-US"/>
        </a:p>
      </dgm:t>
    </dgm:pt>
    <dgm:pt modelId="{8F78D437-BC5E-40B1-9450-49F6E11EC126}" type="sibTrans" cxnId="{49E05550-033B-43E9-B28C-EBEF786711D8}">
      <dgm:prSet/>
      <dgm:spPr/>
      <dgm:t>
        <a:bodyPr/>
        <a:lstStyle/>
        <a:p>
          <a:endParaRPr lang="en-US"/>
        </a:p>
      </dgm:t>
    </dgm:pt>
    <dgm:pt modelId="{710A88F9-A258-4632-B08C-37088B10F122}">
      <dgm:prSet/>
      <dgm:spPr/>
      <dgm:t>
        <a:bodyPr/>
        <a:lstStyle/>
        <a:p>
          <a:r>
            <a:rPr lang="en-US" b="1"/>
            <a:t>Ritu Mahajan</a:t>
          </a:r>
          <a:endParaRPr lang="en-US"/>
        </a:p>
      </dgm:t>
    </dgm:pt>
    <dgm:pt modelId="{600CA74E-F50D-49C9-9654-8CD3DC5BE080}" type="parTrans" cxnId="{C30F7229-C62A-4679-AC40-7E8BA6DC1F0E}">
      <dgm:prSet/>
      <dgm:spPr/>
      <dgm:t>
        <a:bodyPr/>
        <a:lstStyle/>
        <a:p>
          <a:endParaRPr lang="en-US"/>
        </a:p>
      </dgm:t>
    </dgm:pt>
    <dgm:pt modelId="{A04D3571-B319-42B2-BB60-54897F9B361A}" type="sibTrans" cxnId="{C30F7229-C62A-4679-AC40-7E8BA6DC1F0E}">
      <dgm:prSet/>
      <dgm:spPr/>
      <dgm:t>
        <a:bodyPr/>
        <a:lstStyle/>
        <a:p>
          <a:endParaRPr lang="en-US"/>
        </a:p>
      </dgm:t>
    </dgm:pt>
    <dgm:pt modelId="{4C6B7E67-9597-47EB-8E69-C67FDFDB9A80}">
      <dgm:prSet/>
      <dgm:spPr/>
      <dgm:t>
        <a:bodyPr/>
        <a:lstStyle/>
        <a:p>
          <a:r>
            <a:rPr lang="en-US" b="1" i="0" baseline="0"/>
            <a:t>Yash Pattewar</a:t>
          </a:r>
          <a:endParaRPr lang="en-US"/>
        </a:p>
      </dgm:t>
    </dgm:pt>
    <dgm:pt modelId="{D21C0344-AA2D-4965-A07D-91038909C649}" type="parTrans" cxnId="{3AEF220E-1F53-474A-869E-192F2032C7D0}">
      <dgm:prSet/>
      <dgm:spPr/>
      <dgm:t>
        <a:bodyPr/>
        <a:lstStyle/>
        <a:p>
          <a:endParaRPr lang="en-US"/>
        </a:p>
      </dgm:t>
    </dgm:pt>
    <dgm:pt modelId="{2F4CAC70-B062-44B2-842D-C9F8FAA988F9}" type="sibTrans" cxnId="{3AEF220E-1F53-474A-869E-192F2032C7D0}">
      <dgm:prSet/>
      <dgm:spPr/>
      <dgm:t>
        <a:bodyPr/>
        <a:lstStyle/>
        <a:p>
          <a:endParaRPr lang="en-US"/>
        </a:p>
      </dgm:t>
    </dgm:pt>
    <dgm:pt modelId="{204FC4A2-4E29-4D05-9C3D-6A3A55A080AE}">
      <dgm:prSet/>
      <dgm:spPr/>
      <dgm:t>
        <a:bodyPr/>
        <a:lstStyle/>
        <a:p>
          <a:r>
            <a:rPr lang="en-US" b="1"/>
            <a:t>Vrushti Patil</a:t>
          </a:r>
          <a:endParaRPr lang="en-US"/>
        </a:p>
      </dgm:t>
    </dgm:pt>
    <dgm:pt modelId="{248F99D0-E491-4888-BD40-6724AD8795C8}" type="parTrans" cxnId="{CAC9883B-AE05-4E1A-A951-C7C048C09B63}">
      <dgm:prSet/>
      <dgm:spPr/>
      <dgm:t>
        <a:bodyPr/>
        <a:lstStyle/>
        <a:p>
          <a:endParaRPr lang="en-US"/>
        </a:p>
      </dgm:t>
    </dgm:pt>
    <dgm:pt modelId="{F2027429-6A23-4433-A917-A1DA94473E5A}" type="sibTrans" cxnId="{CAC9883B-AE05-4E1A-A951-C7C048C09B63}">
      <dgm:prSet/>
      <dgm:spPr/>
      <dgm:t>
        <a:bodyPr/>
        <a:lstStyle/>
        <a:p>
          <a:endParaRPr lang="en-US"/>
        </a:p>
      </dgm:t>
    </dgm:pt>
    <dgm:pt modelId="{5BC065D9-CAB5-459B-8347-CC15A73FA4C2}">
      <dgm:prSet/>
      <dgm:spPr/>
      <dgm:t>
        <a:bodyPr/>
        <a:lstStyle/>
        <a:p>
          <a:r>
            <a:rPr lang="en-US" b="1" i="0" u="sng" baseline="0" dirty="0"/>
            <a:t>GUIDE : </a:t>
          </a:r>
          <a:r>
            <a:rPr lang="en-US" b="1" i="0" baseline="0" dirty="0"/>
            <a:t>Asst .Prof Jyoti Chauhan</a:t>
          </a:r>
          <a:endParaRPr lang="en-US" dirty="0"/>
        </a:p>
      </dgm:t>
    </dgm:pt>
    <dgm:pt modelId="{D57E41F3-8E1B-47DD-A02C-75BF73E0B559}" type="parTrans" cxnId="{7E623A8F-C528-439E-A722-6D94EFD3A7D3}">
      <dgm:prSet/>
      <dgm:spPr/>
      <dgm:t>
        <a:bodyPr/>
        <a:lstStyle/>
        <a:p>
          <a:endParaRPr lang="en-US"/>
        </a:p>
      </dgm:t>
    </dgm:pt>
    <dgm:pt modelId="{1098E8B2-BFCF-48A9-AD32-761214D43556}" type="sibTrans" cxnId="{7E623A8F-C528-439E-A722-6D94EFD3A7D3}">
      <dgm:prSet/>
      <dgm:spPr/>
      <dgm:t>
        <a:bodyPr/>
        <a:lstStyle/>
        <a:p>
          <a:endParaRPr lang="en-US"/>
        </a:p>
      </dgm:t>
    </dgm:pt>
    <dgm:pt modelId="{C2AD74CE-52CA-4F75-8506-49A67988A601}" type="pres">
      <dgm:prSet presAssocID="{7E69DC31-B30D-4261-BF71-C1BF38D058C2}" presName="linear" presStyleCnt="0">
        <dgm:presLayoutVars>
          <dgm:animLvl val="lvl"/>
          <dgm:resizeHandles val="exact"/>
        </dgm:presLayoutVars>
      </dgm:prSet>
      <dgm:spPr/>
    </dgm:pt>
    <dgm:pt modelId="{D11D0056-7C91-48B6-8CCE-B9366D52C6D7}" type="pres">
      <dgm:prSet presAssocID="{66C27CA4-DBB6-4A8E-966E-406A82D4671A}" presName="parentText" presStyleLbl="node1" presStyleIdx="0" presStyleCnt="2" custScaleY="80265">
        <dgm:presLayoutVars>
          <dgm:chMax val="0"/>
          <dgm:bulletEnabled val="1"/>
        </dgm:presLayoutVars>
      </dgm:prSet>
      <dgm:spPr/>
    </dgm:pt>
    <dgm:pt modelId="{8C9F86B0-C75E-4773-97B7-F9712EE979DD}" type="pres">
      <dgm:prSet presAssocID="{66C27CA4-DBB6-4A8E-966E-406A82D4671A}" presName="childText" presStyleLbl="revTx" presStyleIdx="0" presStyleCnt="1">
        <dgm:presLayoutVars>
          <dgm:bulletEnabled val="1"/>
        </dgm:presLayoutVars>
      </dgm:prSet>
      <dgm:spPr/>
    </dgm:pt>
    <dgm:pt modelId="{227740C2-D930-4FAE-8F6D-199E3C205172}" type="pres">
      <dgm:prSet presAssocID="{5BC065D9-CAB5-459B-8347-CC15A73FA4C2}" presName="parentText" presStyleLbl="node1" presStyleIdx="1" presStyleCnt="2" custScaleY="68142">
        <dgm:presLayoutVars>
          <dgm:chMax val="0"/>
          <dgm:bulletEnabled val="1"/>
        </dgm:presLayoutVars>
      </dgm:prSet>
      <dgm:spPr/>
    </dgm:pt>
  </dgm:ptLst>
  <dgm:cxnLst>
    <dgm:cxn modelId="{3AEF220E-1F53-474A-869E-192F2032C7D0}" srcId="{66C27CA4-DBB6-4A8E-966E-406A82D4671A}" destId="{4C6B7E67-9597-47EB-8E69-C67FDFDB9A80}" srcOrd="2" destOrd="0" parTransId="{D21C0344-AA2D-4965-A07D-91038909C649}" sibTransId="{2F4CAC70-B062-44B2-842D-C9F8FAA988F9}"/>
    <dgm:cxn modelId="{BCC0421B-D92D-4995-A76E-04975E3A1AE0}" type="presOf" srcId="{710A88F9-A258-4632-B08C-37088B10F122}" destId="{8C9F86B0-C75E-4773-97B7-F9712EE979DD}" srcOrd="0" destOrd="1" presId="urn:microsoft.com/office/officeart/2005/8/layout/vList2"/>
    <dgm:cxn modelId="{C30F7229-C62A-4679-AC40-7E8BA6DC1F0E}" srcId="{66C27CA4-DBB6-4A8E-966E-406A82D4671A}" destId="{710A88F9-A258-4632-B08C-37088B10F122}" srcOrd="1" destOrd="0" parTransId="{600CA74E-F50D-49C9-9654-8CD3DC5BE080}" sibTransId="{A04D3571-B319-42B2-BB60-54897F9B361A}"/>
    <dgm:cxn modelId="{FC372133-8C1C-4E56-973A-DBC795ACEBE0}" type="presOf" srcId="{4C6B7E67-9597-47EB-8E69-C67FDFDB9A80}" destId="{8C9F86B0-C75E-4773-97B7-F9712EE979DD}" srcOrd="0" destOrd="2" presId="urn:microsoft.com/office/officeart/2005/8/layout/vList2"/>
    <dgm:cxn modelId="{AFA61335-B9DC-4EA6-9BC8-B98F907DC25E}" type="presOf" srcId="{73FB2CB9-D5D4-4D30-91BC-61825EA3EA55}" destId="{8C9F86B0-C75E-4773-97B7-F9712EE979DD}" srcOrd="0" destOrd="0" presId="urn:microsoft.com/office/officeart/2005/8/layout/vList2"/>
    <dgm:cxn modelId="{3D6B2538-857B-498C-A0F6-7417068D2A01}" type="presOf" srcId="{66C27CA4-DBB6-4A8E-966E-406A82D4671A}" destId="{D11D0056-7C91-48B6-8CCE-B9366D52C6D7}" srcOrd="0" destOrd="0" presId="urn:microsoft.com/office/officeart/2005/8/layout/vList2"/>
    <dgm:cxn modelId="{CAC9883B-AE05-4E1A-A951-C7C048C09B63}" srcId="{66C27CA4-DBB6-4A8E-966E-406A82D4671A}" destId="{204FC4A2-4E29-4D05-9C3D-6A3A55A080AE}" srcOrd="3" destOrd="0" parTransId="{248F99D0-E491-4888-BD40-6724AD8795C8}" sibTransId="{F2027429-6A23-4433-A917-A1DA94473E5A}"/>
    <dgm:cxn modelId="{6BADDE4D-7149-478D-AF55-31C2E7B80848}" srcId="{7E69DC31-B30D-4261-BF71-C1BF38D058C2}" destId="{66C27CA4-DBB6-4A8E-966E-406A82D4671A}" srcOrd="0" destOrd="0" parTransId="{F6718535-2149-4371-BE0B-D92C18BFDB90}" sibTransId="{1E454380-1F03-4511-8C24-D4D378F40AFD}"/>
    <dgm:cxn modelId="{683FDE4F-1510-4923-A412-C35E1666706D}" type="presOf" srcId="{204FC4A2-4E29-4D05-9C3D-6A3A55A080AE}" destId="{8C9F86B0-C75E-4773-97B7-F9712EE979DD}" srcOrd="0" destOrd="3" presId="urn:microsoft.com/office/officeart/2005/8/layout/vList2"/>
    <dgm:cxn modelId="{49E05550-033B-43E9-B28C-EBEF786711D8}" srcId="{66C27CA4-DBB6-4A8E-966E-406A82D4671A}" destId="{73FB2CB9-D5D4-4D30-91BC-61825EA3EA55}" srcOrd="0" destOrd="0" parTransId="{5D5AFE0B-D53E-4D25-8401-5A546E70B300}" sibTransId="{8F78D437-BC5E-40B1-9450-49F6E11EC126}"/>
    <dgm:cxn modelId="{A45ACA74-156A-4432-B8F2-04CF24D9C560}" type="presOf" srcId="{5BC065D9-CAB5-459B-8347-CC15A73FA4C2}" destId="{227740C2-D930-4FAE-8F6D-199E3C205172}" srcOrd="0" destOrd="0" presId="urn:microsoft.com/office/officeart/2005/8/layout/vList2"/>
    <dgm:cxn modelId="{7E623A8F-C528-439E-A722-6D94EFD3A7D3}" srcId="{7E69DC31-B30D-4261-BF71-C1BF38D058C2}" destId="{5BC065D9-CAB5-459B-8347-CC15A73FA4C2}" srcOrd="1" destOrd="0" parTransId="{D57E41F3-8E1B-47DD-A02C-75BF73E0B559}" sibTransId="{1098E8B2-BFCF-48A9-AD32-761214D43556}"/>
    <dgm:cxn modelId="{F0F1F9B6-A457-467B-A7F7-74C0B4796583}" type="presOf" srcId="{7E69DC31-B30D-4261-BF71-C1BF38D058C2}" destId="{C2AD74CE-52CA-4F75-8506-49A67988A601}" srcOrd="0" destOrd="0" presId="urn:microsoft.com/office/officeart/2005/8/layout/vList2"/>
    <dgm:cxn modelId="{BBD0D29C-96FF-4D1A-890F-7E17F861AB8B}" type="presParOf" srcId="{C2AD74CE-52CA-4F75-8506-49A67988A601}" destId="{D11D0056-7C91-48B6-8CCE-B9366D52C6D7}" srcOrd="0" destOrd="0" presId="urn:microsoft.com/office/officeart/2005/8/layout/vList2"/>
    <dgm:cxn modelId="{115667B6-FCD7-4462-AA19-046ADF77B3BB}" type="presParOf" srcId="{C2AD74CE-52CA-4F75-8506-49A67988A601}" destId="{8C9F86B0-C75E-4773-97B7-F9712EE979DD}" srcOrd="1" destOrd="0" presId="urn:microsoft.com/office/officeart/2005/8/layout/vList2"/>
    <dgm:cxn modelId="{7FB25920-C230-4847-9090-74C4F6DBDD8D}" type="presParOf" srcId="{C2AD74CE-52CA-4F75-8506-49A67988A601}" destId="{227740C2-D930-4FAE-8F6D-199E3C205172}"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487006-9A1F-4D8A-9F2D-9FAC5610416B}"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773A36CB-D3C0-4D24-B661-A8C9928D83D7}">
      <dgm:prSet/>
      <dgm:spPr/>
      <dgm:t>
        <a:bodyPr/>
        <a:lstStyle/>
        <a:p>
          <a:r>
            <a:rPr lang="en-US"/>
            <a:t>The main objective of our project is to create a virtual waiter that will be able to serve the customers without breaking the social distancing rules.</a:t>
          </a:r>
        </a:p>
      </dgm:t>
    </dgm:pt>
    <dgm:pt modelId="{F11A1DC2-F848-4F12-9711-FC94D7ECE7CA}" type="parTrans" cxnId="{1895AE17-00A4-40F2-97B7-923B03CAC590}">
      <dgm:prSet/>
      <dgm:spPr/>
      <dgm:t>
        <a:bodyPr/>
        <a:lstStyle/>
        <a:p>
          <a:endParaRPr lang="en-US"/>
        </a:p>
      </dgm:t>
    </dgm:pt>
    <dgm:pt modelId="{CDF6BA3A-0779-4AC4-93E5-844E31640FE5}" type="sibTrans" cxnId="{1895AE17-00A4-40F2-97B7-923B03CAC590}">
      <dgm:prSet/>
      <dgm:spPr/>
      <dgm:t>
        <a:bodyPr/>
        <a:lstStyle/>
        <a:p>
          <a:endParaRPr lang="en-US"/>
        </a:p>
      </dgm:t>
    </dgm:pt>
    <dgm:pt modelId="{3539DE73-7B4B-41BB-9FEC-7A122D19D326}">
      <dgm:prSet/>
      <dgm:spPr/>
      <dgm:t>
        <a:bodyPr/>
        <a:lstStyle/>
        <a:p>
          <a:r>
            <a:rPr lang="en-US"/>
            <a:t>To make the system as human as possible to provide comfort and provide impeccable customer service and satisfaction.</a:t>
          </a:r>
        </a:p>
      </dgm:t>
    </dgm:pt>
    <dgm:pt modelId="{DB5F8D67-8936-430E-AB6E-31AA149C8D02}" type="parTrans" cxnId="{BD276E5A-2853-4CF9-BF84-098B9A4C3215}">
      <dgm:prSet/>
      <dgm:spPr/>
      <dgm:t>
        <a:bodyPr/>
        <a:lstStyle/>
        <a:p>
          <a:endParaRPr lang="en-US"/>
        </a:p>
      </dgm:t>
    </dgm:pt>
    <dgm:pt modelId="{5B052750-64FD-42B8-8282-8E1059C036E0}" type="sibTrans" cxnId="{BD276E5A-2853-4CF9-BF84-098B9A4C3215}">
      <dgm:prSet/>
      <dgm:spPr/>
      <dgm:t>
        <a:bodyPr/>
        <a:lstStyle/>
        <a:p>
          <a:endParaRPr lang="en-US"/>
        </a:p>
      </dgm:t>
    </dgm:pt>
    <dgm:pt modelId="{1E65FF31-43C2-4BBD-8E0D-B350CB521E68}" type="pres">
      <dgm:prSet presAssocID="{F6487006-9A1F-4D8A-9F2D-9FAC5610416B}" presName="vert0" presStyleCnt="0">
        <dgm:presLayoutVars>
          <dgm:dir/>
          <dgm:animOne val="branch"/>
          <dgm:animLvl val="lvl"/>
        </dgm:presLayoutVars>
      </dgm:prSet>
      <dgm:spPr/>
    </dgm:pt>
    <dgm:pt modelId="{892A656D-FDA3-4382-B3FB-CBD0E9276838}" type="pres">
      <dgm:prSet presAssocID="{773A36CB-D3C0-4D24-B661-A8C9928D83D7}" presName="thickLine" presStyleLbl="alignNode1" presStyleIdx="0" presStyleCnt="2"/>
      <dgm:spPr/>
    </dgm:pt>
    <dgm:pt modelId="{CD8010AE-C44D-43EA-98BD-22A566B7C2F5}" type="pres">
      <dgm:prSet presAssocID="{773A36CB-D3C0-4D24-B661-A8C9928D83D7}" presName="horz1" presStyleCnt="0"/>
      <dgm:spPr/>
    </dgm:pt>
    <dgm:pt modelId="{6E0544A0-0BE7-4833-BC5A-E1295E2ED602}" type="pres">
      <dgm:prSet presAssocID="{773A36CB-D3C0-4D24-B661-A8C9928D83D7}" presName="tx1" presStyleLbl="revTx" presStyleIdx="0" presStyleCnt="2"/>
      <dgm:spPr/>
    </dgm:pt>
    <dgm:pt modelId="{0052F965-C415-4BF5-89E2-299CB65CEB1E}" type="pres">
      <dgm:prSet presAssocID="{773A36CB-D3C0-4D24-B661-A8C9928D83D7}" presName="vert1" presStyleCnt="0"/>
      <dgm:spPr/>
    </dgm:pt>
    <dgm:pt modelId="{E61CBC31-D7B0-4860-9678-F1D4C966639A}" type="pres">
      <dgm:prSet presAssocID="{3539DE73-7B4B-41BB-9FEC-7A122D19D326}" presName="thickLine" presStyleLbl="alignNode1" presStyleIdx="1" presStyleCnt="2"/>
      <dgm:spPr/>
    </dgm:pt>
    <dgm:pt modelId="{67A730F7-9292-40FE-A3C9-CB1DF7B76391}" type="pres">
      <dgm:prSet presAssocID="{3539DE73-7B4B-41BB-9FEC-7A122D19D326}" presName="horz1" presStyleCnt="0"/>
      <dgm:spPr/>
    </dgm:pt>
    <dgm:pt modelId="{43C36F1B-920D-486D-8771-560434491A89}" type="pres">
      <dgm:prSet presAssocID="{3539DE73-7B4B-41BB-9FEC-7A122D19D326}" presName="tx1" presStyleLbl="revTx" presStyleIdx="1" presStyleCnt="2"/>
      <dgm:spPr/>
    </dgm:pt>
    <dgm:pt modelId="{9A2C9EBF-38ED-49F8-9435-D44A1D303F48}" type="pres">
      <dgm:prSet presAssocID="{3539DE73-7B4B-41BB-9FEC-7A122D19D326}" presName="vert1" presStyleCnt="0"/>
      <dgm:spPr/>
    </dgm:pt>
  </dgm:ptLst>
  <dgm:cxnLst>
    <dgm:cxn modelId="{1895AE17-00A4-40F2-97B7-923B03CAC590}" srcId="{F6487006-9A1F-4D8A-9F2D-9FAC5610416B}" destId="{773A36CB-D3C0-4D24-B661-A8C9928D83D7}" srcOrd="0" destOrd="0" parTransId="{F11A1DC2-F848-4F12-9711-FC94D7ECE7CA}" sibTransId="{CDF6BA3A-0779-4AC4-93E5-844E31640FE5}"/>
    <dgm:cxn modelId="{BD276E5A-2853-4CF9-BF84-098B9A4C3215}" srcId="{F6487006-9A1F-4D8A-9F2D-9FAC5610416B}" destId="{3539DE73-7B4B-41BB-9FEC-7A122D19D326}" srcOrd="1" destOrd="0" parTransId="{DB5F8D67-8936-430E-AB6E-31AA149C8D02}" sibTransId="{5B052750-64FD-42B8-8282-8E1059C036E0}"/>
    <dgm:cxn modelId="{3FE0447C-0788-4BAE-B4B8-28B8B323925A}" type="presOf" srcId="{F6487006-9A1F-4D8A-9F2D-9FAC5610416B}" destId="{1E65FF31-43C2-4BBD-8E0D-B350CB521E68}" srcOrd="0" destOrd="0" presId="urn:microsoft.com/office/officeart/2008/layout/LinedList"/>
    <dgm:cxn modelId="{3D243295-F51F-4231-8780-FE8F41827615}" type="presOf" srcId="{773A36CB-D3C0-4D24-B661-A8C9928D83D7}" destId="{6E0544A0-0BE7-4833-BC5A-E1295E2ED602}" srcOrd="0" destOrd="0" presId="urn:microsoft.com/office/officeart/2008/layout/LinedList"/>
    <dgm:cxn modelId="{F2DBA69F-7EDF-4D5B-87FF-BC17238D9F15}" type="presOf" srcId="{3539DE73-7B4B-41BB-9FEC-7A122D19D326}" destId="{43C36F1B-920D-486D-8771-560434491A89}" srcOrd="0" destOrd="0" presId="urn:microsoft.com/office/officeart/2008/layout/LinedList"/>
    <dgm:cxn modelId="{1588AD9E-B739-49FE-9E0D-EA662A36F885}" type="presParOf" srcId="{1E65FF31-43C2-4BBD-8E0D-B350CB521E68}" destId="{892A656D-FDA3-4382-B3FB-CBD0E9276838}" srcOrd="0" destOrd="0" presId="urn:microsoft.com/office/officeart/2008/layout/LinedList"/>
    <dgm:cxn modelId="{77ECC700-FBF0-4CF5-AD79-FD404BB8F57F}" type="presParOf" srcId="{1E65FF31-43C2-4BBD-8E0D-B350CB521E68}" destId="{CD8010AE-C44D-43EA-98BD-22A566B7C2F5}" srcOrd="1" destOrd="0" presId="urn:microsoft.com/office/officeart/2008/layout/LinedList"/>
    <dgm:cxn modelId="{39244421-5521-4A16-ABFA-7768ECF919BA}" type="presParOf" srcId="{CD8010AE-C44D-43EA-98BD-22A566B7C2F5}" destId="{6E0544A0-0BE7-4833-BC5A-E1295E2ED602}" srcOrd="0" destOrd="0" presId="urn:microsoft.com/office/officeart/2008/layout/LinedList"/>
    <dgm:cxn modelId="{94384F25-EEFA-45E4-AC92-EB84510C7CD9}" type="presParOf" srcId="{CD8010AE-C44D-43EA-98BD-22A566B7C2F5}" destId="{0052F965-C415-4BF5-89E2-299CB65CEB1E}" srcOrd="1" destOrd="0" presId="urn:microsoft.com/office/officeart/2008/layout/LinedList"/>
    <dgm:cxn modelId="{802EA181-6974-4374-BD21-5CAA77590893}" type="presParOf" srcId="{1E65FF31-43C2-4BBD-8E0D-B350CB521E68}" destId="{E61CBC31-D7B0-4860-9678-F1D4C966639A}" srcOrd="2" destOrd="0" presId="urn:microsoft.com/office/officeart/2008/layout/LinedList"/>
    <dgm:cxn modelId="{36F97F8B-A973-406F-AE53-3CAD7B422353}" type="presParOf" srcId="{1E65FF31-43C2-4BBD-8E0D-B350CB521E68}" destId="{67A730F7-9292-40FE-A3C9-CB1DF7B76391}" srcOrd="3" destOrd="0" presId="urn:microsoft.com/office/officeart/2008/layout/LinedList"/>
    <dgm:cxn modelId="{7B65B004-AEB5-4555-87BF-63769A598E7E}" type="presParOf" srcId="{67A730F7-9292-40FE-A3C9-CB1DF7B76391}" destId="{43C36F1B-920D-486D-8771-560434491A89}" srcOrd="0" destOrd="0" presId="urn:microsoft.com/office/officeart/2008/layout/LinedList"/>
    <dgm:cxn modelId="{7D3723CD-600A-4588-930F-CDD6AAD1A7F9}" type="presParOf" srcId="{67A730F7-9292-40FE-A3C9-CB1DF7B76391}" destId="{9A2C9EBF-38ED-49F8-9435-D44A1D303F4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BAA63F-25C0-453C-A2C5-CDD0A1319468}"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BA4A1898-83B7-4FE6-AE53-FAF194AA4A87}">
      <dgm:prSet/>
      <dgm:spPr/>
      <dgm:t>
        <a:bodyPr/>
        <a:lstStyle/>
        <a:p>
          <a:r>
            <a:rPr lang="en-US" b="0" i="0"/>
            <a:t>Ever since the start of the Covid-19 pandemic, social distancing has become the new normal. We still need to maintain some rules and regulations to keep the pandemic under control. Restaurants and hotels are some of the major places where there is no other option but to interact with several people. This, however, increases the chances of transmission of the virus.</a:t>
          </a:r>
          <a:endParaRPr lang="en-US"/>
        </a:p>
      </dgm:t>
    </dgm:pt>
    <dgm:pt modelId="{D3A5D2A0-5F10-4ED4-B148-40269FB33B9F}" type="parTrans" cxnId="{ADF20118-2E85-4186-A7E3-6A7663CD110F}">
      <dgm:prSet/>
      <dgm:spPr/>
      <dgm:t>
        <a:bodyPr/>
        <a:lstStyle/>
        <a:p>
          <a:endParaRPr lang="en-US"/>
        </a:p>
      </dgm:t>
    </dgm:pt>
    <dgm:pt modelId="{4CCCDB16-235C-4774-93FC-944161B9F19A}" type="sibTrans" cxnId="{ADF20118-2E85-4186-A7E3-6A7663CD110F}">
      <dgm:prSet/>
      <dgm:spPr/>
      <dgm:t>
        <a:bodyPr/>
        <a:lstStyle/>
        <a:p>
          <a:endParaRPr lang="en-US"/>
        </a:p>
      </dgm:t>
    </dgm:pt>
    <dgm:pt modelId="{F8583145-8C27-4C3B-A57D-6B0E1DC7A821}">
      <dgm:prSet/>
      <dgm:spPr/>
      <dgm:t>
        <a:bodyPr/>
        <a:lstStyle/>
        <a:p>
          <a:r>
            <a:rPr lang="en-US" b="0" i="0"/>
            <a:t>Keeping this in mind, we have introduced a solution to this problem with the help of our system GORDON-a personal waiter. It will be a voice assistant, which will work exactly like a normal human waiter. This will help us enjoy the services of hotels and cafes with maintaining social distance and thus taking care of our and others health.</a:t>
          </a:r>
          <a:endParaRPr lang="en-US"/>
        </a:p>
      </dgm:t>
    </dgm:pt>
    <dgm:pt modelId="{DA8E12D8-F0AF-44B6-B0BE-5350E9A28FB4}" type="parTrans" cxnId="{A1612DA6-1B7C-4597-8939-04CE2B3109B1}">
      <dgm:prSet/>
      <dgm:spPr/>
      <dgm:t>
        <a:bodyPr/>
        <a:lstStyle/>
        <a:p>
          <a:endParaRPr lang="en-US"/>
        </a:p>
      </dgm:t>
    </dgm:pt>
    <dgm:pt modelId="{640BE2BD-80B9-469C-89C4-4A17C7A00516}" type="sibTrans" cxnId="{A1612DA6-1B7C-4597-8939-04CE2B3109B1}">
      <dgm:prSet/>
      <dgm:spPr/>
      <dgm:t>
        <a:bodyPr/>
        <a:lstStyle/>
        <a:p>
          <a:endParaRPr lang="en-US"/>
        </a:p>
      </dgm:t>
    </dgm:pt>
    <dgm:pt modelId="{940B7A60-C7A9-46CC-8C54-8DCEFD61F8D6}" type="pres">
      <dgm:prSet presAssocID="{82BAA63F-25C0-453C-A2C5-CDD0A1319468}" presName="vert0" presStyleCnt="0">
        <dgm:presLayoutVars>
          <dgm:dir/>
          <dgm:animOne val="branch"/>
          <dgm:animLvl val="lvl"/>
        </dgm:presLayoutVars>
      </dgm:prSet>
      <dgm:spPr/>
    </dgm:pt>
    <dgm:pt modelId="{B0DEB9C7-6027-4D54-909B-E1E67171BCC0}" type="pres">
      <dgm:prSet presAssocID="{BA4A1898-83B7-4FE6-AE53-FAF194AA4A87}" presName="thickLine" presStyleLbl="alignNode1" presStyleIdx="0" presStyleCnt="2"/>
      <dgm:spPr/>
    </dgm:pt>
    <dgm:pt modelId="{41DE85CB-E3FE-448F-810E-5D602610D963}" type="pres">
      <dgm:prSet presAssocID="{BA4A1898-83B7-4FE6-AE53-FAF194AA4A87}" presName="horz1" presStyleCnt="0"/>
      <dgm:spPr/>
    </dgm:pt>
    <dgm:pt modelId="{5E8CA001-9AA6-4A7E-B3A2-B6180587EF1F}" type="pres">
      <dgm:prSet presAssocID="{BA4A1898-83B7-4FE6-AE53-FAF194AA4A87}" presName="tx1" presStyleLbl="revTx" presStyleIdx="0" presStyleCnt="2"/>
      <dgm:spPr/>
    </dgm:pt>
    <dgm:pt modelId="{18D2915F-8380-4E04-92B1-739F7F5F2E98}" type="pres">
      <dgm:prSet presAssocID="{BA4A1898-83B7-4FE6-AE53-FAF194AA4A87}" presName="vert1" presStyleCnt="0"/>
      <dgm:spPr/>
    </dgm:pt>
    <dgm:pt modelId="{E69EF0B2-CD4B-42B1-B72D-BBE37D72D98A}" type="pres">
      <dgm:prSet presAssocID="{F8583145-8C27-4C3B-A57D-6B0E1DC7A821}" presName="thickLine" presStyleLbl="alignNode1" presStyleIdx="1" presStyleCnt="2"/>
      <dgm:spPr/>
    </dgm:pt>
    <dgm:pt modelId="{2D0882F5-E47D-4EB9-A634-653A79946F8D}" type="pres">
      <dgm:prSet presAssocID="{F8583145-8C27-4C3B-A57D-6B0E1DC7A821}" presName="horz1" presStyleCnt="0"/>
      <dgm:spPr/>
    </dgm:pt>
    <dgm:pt modelId="{208B5856-218F-44AC-AD09-A8952A97A59F}" type="pres">
      <dgm:prSet presAssocID="{F8583145-8C27-4C3B-A57D-6B0E1DC7A821}" presName="tx1" presStyleLbl="revTx" presStyleIdx="1" presStyleCnt="2"/>
      <dgm:spPr/>
    </dgm:pt>
    <dgm:pt modelId="{11AA7D3B-574A-45EF-96BB-D5F5662BE5C4}" type="pres">
      <dgm:prSet presAssocID="{F8583145-8C27-4C3B-A57D-6B0E1DC7A821}" presName="vert1" presStyleCnt="0"/>
      <dgm:spPr/>
    </dgm:pt>
  </dgm:ptLst>
  <dgm:cxnLst>
    <dgm:cxn modelId="{9357CA0F-47BB-4F8D-A40E-B17D9E464B61}" type="presOf" srcId="{82BAA63F-25C0-453C-A2C5-CDD0A1319468}" destId="{940B7A60-C7A9-46CC-8C54-8DCEFD61F8D6}" srcOrd="0" destOrd="0" presId="urn:microsoft.com/office/officeart/2008/layout/LinedList"/>
    <dgm:cxn modelId="{B4A99310-7494-4BDB-A95A-3BBF31BE8FEB}" type="presOf" srcId="{F8583145-8C27-4C3B-A57D-6B0E1DC7A821}" destId="{208B5856-218F-44AC-AD09-A8952A97A59F}" srcOrd="0" destOrd="0" presId="urn:microsoft.com/office/officeart/2008/layout/LinedList"/>
    <dgm:cxn modelId="{ADF20118-2E85-4186-A7E3-6A7663CD110F}" srcId="{82BAA63F-25C0-453C-A2C5-CDD0A1319468}" destId="{BA4A1898-83B7-4FE6-AE53-FAF194AA4A87}" srcOrd="0" destOrd="0" parTransId="{D3A5D2A0-5F10-4ED4-B148-40269FB33B9F}" sibTransId="{4CCCDB16-235C-4774-93FC-944161B9F19A}"/>
    <dgm:cxn modelId="{6B06E442-76A5-42B6-8554-FA9146946A0A}" type="presOf" srcId="{BA4A1898-83B7-4FE6-AE53-FAF194AA4A87}" destId="{5E8CA001-9AA6-4A7E-B3A2-B6180587EF1F}" srcOrd="0" destOrd="0" presId="urn:microsoft.com/office/officeart/2008/layout/LinedList"/>
    <dgm:cxn modelId="{A1612DA6-1B7C-4597-8939-04CE2B3109B1}" srcId="{82BAA63F-25C0-453C-A2C5-CDD0A1319468}" destId="{F8583145-8C27-4C3B-A57D-6B0E1DC7A821}" srcOrd="1" destOrd="0" parTransId="{DA8E12D8-F0AF-44B6-B0BE-5350E9A28FB4}" sibTransId="{640BE2BD-80B9-469C-89C4-4A17C7A00516}"/>
    <dgm:cxn modelId="{73B827D0-E496-4169-A7F0-280B187C2CCD}" type="presParOf" srcId="{940B7A60-C7A9-46CC-8C54-8DCEFD61F8D6}" destId="{B0DEB9C7-6027-4D54-909B-E1E67171BCC0}" srcOrd="0" destOrd="0" presId="urn:microsoft.com/office/officeart/2008/layout/LinedList"/>
    <dgm:cxn modelId="{A9577F24-9E2D-4EDE-9336-64882D2CE44C}" type="presParOf" srcId="{940B7A60-C7A9-46CC-8C54-8DCEFD61F8D6}" destId="{41DE85CB-E3FE-448F-810E-5D602610D963}" srcOrd="1" destOrd="0" presId="urn:microsoft.com/office/officeart/2008/layout/LinedList"/>
    <dgm:cxn modelId="{6E829CAB-D1F3-4CBF-B802-5F0C6A278236}" type="presParOf" srcId="{41DE85CB-E3FE-448F-810E-5D602610D963}" destId="{5E8CA001-9AA6-4A7E-B3A2-B6180587EF1F}" srcOrd="0" destOrd="0" presId="urn:microsoft.com/office/officeart/2008/layout/LinedList"/>
    <dgm:cxn modelId="{AF044FB4-1A08-4749-A4B4-AD6C3D3A25E2}" type="presParOf" srcId="{41DE85CB-E3FE-448F-810E-5D602610D963}" destId="{18D2915F-8380-4E04-92B1-739F7F5F2E98}" srcOrd="1" destOrd="0" presId="urn:microsoft.com/office/officeart/2008/layout/LinedList"/>
    <dgm:cxn modelId="{6B1223DA-E218-4419-810C-BB0D01FFE15C}" type="presParOf" srcId="{940B7A60-C7A9-46CC-8C54-8DCEFD61F8D6}" destId="{E69EF0B2-CD4B-42B1-B72D-BBE37D72D98A}" srcOrd="2" destOrd="0" presId="urn:microsoft.com/office/officeart/2008/layout/LinedList"/>
    <dgm:cxn modelId="{4A542839-34DE-4A22-8E0D-9732EAA78CA0}" type="presParOf" srcId="{940B7A60-C7A9-46CC-8C54-8DCEFD61F8D6}" destId="{2D0882F5-E47D-4EB9-A634-653A79946F8D}" srcOrd="3" destOrd="0" presId="urn:microsoft.com/office/officeart/2008/layout/LinedList"/>
    <dgm:cxn modelId="{0DF1C50A-9D35-4A00-A4DA-0044320F6AD2}" type="presParOf" srcId="{2D0882F5-E47D-4EB9-A634-653A79946F8D}" destId="{208B5856-218F-44AC-AD09-A8952A97A59F}" srcOrd="0" destOrd="0" presId="urn:microsoft.com/office/officeart/2008/layout/LinedList"/>
    <dgm:cxn modelId="{9F5B4EF2-E8A8-4DC2-AB3B-D675E2737BAE}" type="presParOf" srcId="{2D0882F5-E47D-4EB9-A634-653A79946F8D}" destId="{11AA7D3B-574A-45EF-96BB-D5F5662BE5C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FBB887-4A4D-4CF2-81AD-4CA93537ECEF}" type="doc">
      <dgm:prSet loTypeId="urn:microsoft.com/office/officeart/2005/8/layout/default" loCatId="list" qsTypeId="urn:microsoft.com/office/officeart/2005/8/quickstyle/simple4" qsCatId="simple" csTypeId="urn:microsoft.com/office/officeart/2005/8/colors/colorful2" csCatId="colorful" phldr="1"/>
      <dgm:spPr/>
      <dgm:t>
        <a:bodyPr/>
        <a:lstStyle/>
        <a:p>
          <a:endParaRPr lang="en-US"/>
        </a:p>
      </dgm:t>
    </dgm:pt>
    <dgm:pt modelId="{EE5FB3B3-AFA4-48FF-A349-B0146E489908}">
      <dgm:prSet/>
      <dgm:spPr/>
      <dgm:t>
        <a:bodyPr/>
        <a:lstStyle/>
        <a:p>
          <a:r>
            <a:rPr lang="en-US"/>
            <a:t>Raspberry </a:t>
          </a:r>
          <a:r>
            <a:rPr lang="en-US" dirty="0"/>
            <a:t>pi 3B+</a:t>
          </a:r>
        </a:p>
      </dgm:t>
    </dgm:pt>
    <dgm:pt modelId="{0D611A33-3FFA-48A4-8079-D8E7C636A811}" type="parTrans" cxnId="{C9717B87-5016-4A20-84AD-FB3B9C870852}">
      <dgm:prSet/>
      <dgm:spPr/>
      <dgm:t>
        <a:bodyPr/>
        <a:lstStyle/>
        <a:p>
          <a:endParaRPr lang="en-US"/>
        </a:p>
      </dgm:t>
    </dgm:pt>
    <dgm:pt modelId="{26861726-09F0-4CAF-B2AD-75FF8266E74E}" type="sibTrans" cxnId="{C9717B87-5016-4A20-84AD-FB3B9C870852}">
      <dgm:prSet/>
      <dgm:spPr/>
      <dgm:t>
        <a:bodyPr/>
        <a:lstStyle/>
        <a:p>
          <a:endParaRPr lang="en-US"/>
        </a:p>
      </dgm:t>
    </dgm:pt>
    <dgm:pt modelId="{6D013DB1-EE9C-4448-B378-43D44677369F}">
      <dgm:prSet/>
      <dgm:spPr/>
      <dgm:t>
        <a:bodyPr/>
        <a:lstStyle/>
        <a:p>
          <a:r>
            <a:rPr lang="en-US" dirty="0"/>
            <a:t>USB Microphone and Speakers</a:t>
          </a:r>
        </a:p>
      </dgm:t>
    </dgm:pt>
    <dgm:pt modelId="{942BE343-547C-4BD8-A745-8FCFA3C591E9}" type="parTrans" cxnId="{59D02A05-F064-43A1-B59C-D20069E84335}">
      <dgm:prSet/>
      <dgm:spPr/>
      <dgm:t>
        <a:bodyPr/>
        <a:lstStyle/>
        <a:p>
          <a:endParaRPr lang="en-US"/>
        </a:p>
      </dgm:t>
    </dgm:pt>
    <dgm:pt modelId="{A22219E4-AE63-4712-9AA8-9872C93E124E}" type="sibTrans" cxnId="{59D02A05-F064-43A1-B59C-D20069E84335}">
      <dgm:prSet/>
      <dgm:spPr/>
      <dgm:t>
        <a:bodyPr/>
        <a:lstStyle/>
        <a:p>
          <a:endParaRPr lang="en-US"/>
        </a:p>
      </dgm:t>
    </dgm:pt>
    <dgm:pt modelId="{822C657E-5356-4CC6-BEEB-1D921699C8B5}">
      <dgm:prSet/>
      <dgm:spPr/>
      <dgm:t>
        <a:bodyPr/>
        <a:lstStyle/>
        <a:p>
          <a:r>
            <a:rPr lang="en-US" dirty="0"/>
            <a:t>SD card 32GB</a:t>
          </a:r>
        </a:p>
      </dgm:t>
    </dgm:pt>
    <dgm:pt modelId="{4CD5E8A6-A3F2-4FEB-A93D-D5082827329B}" type="parTrans" cxnId="{0C4677A3-04BD-4620-8820-2E722C2243E0}">
      <dgm:prSet/>
      <dgm:spPr/>
      <dgm:t>
        <a:bodyPr/>
        <a:lstStyle/>
        <a:p>
          <a:endParaRPr lang="en-US"/>
        </a:p>
      </dgm:t>
    </dgm:pt>
    <dgm:pt modelId="{6D9DDA3C-0366-4FF9-983C-80FAAA31D627}" type="sibTrans" cxnId="{0C4677A3-04BD-4620-8820-2E722C2243E0}">
      <dgm:prSet/>
      <dgm:spPr/>
      <dgm:t>
        <a:bodyPr/>
        <a:lstStyle/>
        <a:p>
          <a:endParaRPr lang="en-US"/>
        </a:p>
      </dgm:t>
    </dgm:pt>
    <dgm:pt modelId="{7E6BBE0B-12B7-4CCB-925C-FABA84F91D71}">
      <dgm:prSet/>
      <dgm:spPr/>
      <dgm:t>
        <a:bodyPr/>
        <a:lstStyle/>
        <a:p>
          <a:r>
            <a:rPr lang="en-US"/>
            <a:t>Card Reader</a:t>
          </a:r>
        </a:p>
      </dgm:t>
    </dgm:pt>
    <dgm:pt modelId="{F4E1C2E5-751A-4660-8AF2-D6BA354DD76A}" type="parTrans" cxnId="{FFCC0E6C-1677-4812-82C7-120084261C14}">
      <dgm:prSet/>
      <dgm:spPr/>
      <dgm:t>
        <a:bodyPr/>
        <a:lstStyle/>
        <a:p>
          <a:endParaRPr lang="en-US"/>
        </a:p>
      </dgm:t>
    </dgm:pt>
    <dgm:pt modelId="{9EBB5A43-E3AD-4C2D-8039-E57386BCC4AB}" type="sibTrans" cxnId="{FFCC0E6C-1677-4812-82C7-120084261C14}">
      <dgm:prSet/>
      <dgm:spPr/>
      <dgm:t>
        <a:bodyPr/>
        <a:lstStyle/>
        <a:p>
          <a:endParaRPr lang="en-US"/>
        </a:p>
      </dgm:t>
    </dgm:pt>
    <dgm:pt modelId="{BC069B18-27B0-49E9-B8B6-BC885DCA34C2}">
      <dgm:prSet/>
      <dgm:spPr/>
      <dgm:t>
        <a:bodyPr/>
        <a:lstStyle/>
        <a:p>
          <a:r>
            <a:rPr lang="en-US"/>
            <a:t>HDMI Cable</a:t>
          </a:r>
        </a:p>
      </dgm:t>
    </dgm:pt>
    <dgm:pt modelId="{94449AE5-4531-4D6D-8071-F4919E63C0FD}" type="parTrans" cxnId="{7A4D05A6-AD86-4F30-8426-53AE91EACBBA}">
      <dgm:prSet/>
      <dgm:spPr/>
      <dgm:t>
        <a:bodyPr/>
        <a:lstStyle/>
        <a:p>
          <a:endParaRPr lang="en-US"/>
        </a:p>
      </dgm:t>
    </dgm:pt>
    <dgm:pt modelId="{D6A1FAA4-4442-41BC-A1E3-07C73DB1EA81}" type="sibTrans" cxnId="{7A4D05A6-AD86-4F30-8426-53AE91EACBBA}">
      <dgm:prSet/>
      <dgm:spPr/>
      <dgm:t>
        <a:bodyPr/>
        <a:lstStyle/>
        <a:p>
          <a:endParaRPr lang="en-US"/>
        </a:p>
      </dgm:t>
    </dgm:pt>
    <dgm:pt modelId="{FA0FA266-37DB-42ED-9694-1D627C08FE36}">
      <dgm:prSet/>
      <dgm:spPr/>
      <dgm:t>
        <a:bodyPr/>
        <a:lstStyle/>
        <a:p>
          <a:r>
            <a:rPr lang="en-US"/>
            <a:t>5V Power Adapter</a:t>
          </a:r>
        </a:p>
      </dgm:t>
    </dgm:pt>
    <dgm:pt modelId="{05C2E7B4-B110-4F14-AC76-76FD2A2A9571}" type="parTrans" cxnId="{5DE36F2A-F5AD-4335-AD45-79DFEB669872}">
      <dgm:prSet/>
      <dgm:spPr/>
      <dgm:t>
        <a:bodyPr/>
        <a:lstStyle/>
        <a:p>
          <a:endParaRPr lang="en-US"/>
        </a:p>
      </dgm:t>
    </dgm:pt>
    <dgm:pt modelId="{76E20021-7956-4757-B3FA-52BBE52E036D}" type="sibTrans" cxnId="{5DE36F2A-F5AD-4335-AD45-79DFEB669872}">
      <dgm:prSet/>
      <dgm:spPr/>
      <dgm:t>
        <a:bodyPr/>
        <a:lstStyle/>
        <a:p>
          <a:endParaRPr lang="en-US"/>
        </a:p>
      </dgm:t>
    </dgm:pt>
    <dgm:pt modelId="{167344F5-1675-426C-8EC4-A1ED8CD3C0B8}">
      <dgm:prSet/>
      <dgm:spPr/>
      <dgm:t>
        <a:bodyPr/>
        <a:lstStyle/>
        <a:p>
          <a:endParaRPr lang="en-US" dirty="0"/>
        </a:p>
      </dgm:t>
    </dgm:pt>
    <dgm:pt modelId="{F8D6A235-40EE-4334-A5A9-7AD531BA1BA3}" type="sibTrans" cxnId="{D3196DB7-A9C4-4F5B-8EEF-2D1B1E02D6D7}">
      <dgm:prSet/>
      <dgm:spPr/>
      <dgm:t>
        <a:bodyPr/>
        <a:lstStyle/>
        <a:p>
          <a:endParaRPr lang="en-US"/>
        </a:p>
      </dgm:t>
    </dgm:pt>
    <dgm:pt modelId="{7C8692C9-FE87-450E-A98B-3316E48AC8BE}" type="parTrans" cxnId="{D3196DB7-A9C4-4F5B-8EEF-2D1B1E02D6D7}">
      <dgm:prSet/>
      <dgm:spPr/>
      <dgm:t>
        <a:bodyPr/>
        <a:lstStyle/>
        <a:p>
          <a:endParaRPr lang="en-US"/>
        </a:p>
      </dgm:t>
    </dgm:pt>
    <dgm:pt modelId="{824E7DB7-7A97-4F41-A3C9-96751FCB45ED}" type="pres">
      <dgm:prSet presAssocID="{15FBB887-4A4D-4CF2-81AD-4CA93537ECEF}" presName="diagram" presStyleCnt="0">
        <dgm:presLayoutVars>
          <dgm:dir/>
          <dgm:resizeHandles val="exact"/>
        </dgm:presLayoutVars>
      </dgm:prSet>
      <dgm:spPr/>
    </dgm:pt>
    <dgm:pt modelId="{A965229A-A53B-45BA-95DF-D3966E383EC0}" type="pres">
      <dgm:prSet presAssocID="{167344F5-1675-426C-8EC4-A1ED8CD3C0B8}" presName="node" presStyleLbl="node1" presStyleIdx="0" presStyleCnt="1" custScaleY="68043">
        <dgm:presLayoutVars>
          <dgm:bulletEnabled val="1"/>
        </dgm:presLayoutVars>
      </dgm:prSet>
      <dgm:spPr/>
    </dgm:pt>
  </dgm:ptLst>
  <dgm:cxnLst>
    <dgm:cxn modelId="{59D02A05-F064-43A1-B59C-D20069E84335}" srcId="{167344F5-1675-426C-8EC4-A1ED8CD3C0B8}" destId="{6D013DB1-EE9C-4448-B378-43D44677369F}" srcOrd="1" destOrd="0" parTransId="{942BE343-547C-4BD8-A745-8FCFA3C591E9}" sibTransId="{A22219E4-AE63-4712-9AA8-9872C93E124E}"/>
    <dgm:cxn modelId="{70AF7819-E7DC-4EB9-B769-BDE4207243C2}" type="presOf" srcId="{EE5FB3B3-AFA4-48FF-A349-B0146E489908}" destId="{A965229A-A53B-45BA-95DF-D3966E383EC0}" srcOrd="0" destOrd="1" presId="urn:microsoft.com/office/officeart/2005/8/layout/default"/>
    <dgm:cxn modelId="{5DE36F2A-F5AD-4335-AD45-79DFEB669872}" srcId="{167344F5-1675-426C-8EC4-A1ED8CD3C0B8}" destId="{FA0FA266-37DB-42ED-9694-1D627C08FE36}" srcOrd="5" destOrd="0" parTransId="{05C2E7B4-B110-4F14-AC76-76FD2A2A9571}" sibTransId="{76E20021-7956-4757-B3FA-52BBE52E036D}"/>
    <dgm:cxn modelId="{C70DF94A-0A98-4224-8F54-FC2A3EE431CE}" type="presOf" srcId="{15FBB887-4A4D-4CF2-81AD-4CA93537ECEF}" destId="{824E7DB7-7A97-4F41-A3C9-96751FCB45ED}" srcOrd="0" destOrd="0" presId="urn:microsoft.com/office/officeart/2005/8/layout/default"/>
    <dgm:cxn modelId="{2042536B-8FC5-4492-8767-58EF01CD7289}" type="presOf" srcId="{BC069B18-27B0-49E9-B8B6-BC885DCA34C2}" destId="{A965229A-A53B-45BA-95DF-D3966E383EC0}" srcOrd="0" destOrd="5" presId="urn:microsoft.com/office/officeart/2005/8/layout/default"/>
    <dgm:cxn modelId="{FFCC0E6C-1677-4812-82C7-120084261C14}" srcId="{167344F5-1675-426C-8EC4-A1ED8CD3C0B8}" destId="{7E6BBE0B-12B7-4CCB-925C-FABA84F91D71}" srcOrd="3" destOrd="0" parTransId="{F4E1C2E5-751A-4660-8AF2-D6BA354DD76A}" sibTransId="{9EBB5A43-E3AD-4C2D-8039-E57386BCC4AB}"/>
    <dgm:cxn modelId="{C9717B87-5016-4A20-84AD-FB3B9C870852}" srcId="{167344F5-1675-426C-8EC4-A1ED8CD3C0B8}" destId="{EE5FB3B3-AFA4-48FF-A349-B0146E489908}" srcOrd="0" destOrd="0" parTransId="{0D611A33-3FFA-48A4-8079-D8E7C636A811}" sibTransId="{26861726-09F0-4CAF-B2AD-75FF8266E74E}"/>
    <dgm:cxn modelId="{0C4677A3-04BD-4620-8820-2E722C2243E0}" srcId="{167344F5-1675-426C-8EC4-A1ED8CD3C0B8}" destId="{822C657E-5356-4CC6-BEEB-1D921699C8B5}" srcOrd="2" destOrd="0" parTransId="{4CD5E8A6-A3F2-4FEB-A93D-D5082827329B}" sibTransId="{6D9DDA3C-0366-4FF9-983C-80FAAA31D627}"/>
    <dgm:cxn modelId="{79A057A3-9C89-486B-A467-EEFEFB42149B}" type="presOf" srcId="{7E6BBE0B-12B7-4CCB-925C-FABA84F91D71}" destId="{A965229A-A53B-45BA-95DF-D3966E383EC0}" srcOrd="0" destOrd="4" presId="urn:microsoft.com/office/officeart/2005/8/layout/default"/>
    <dgm:cxn modelId="{7A4D05A6-AD86-4F30-8426-53AE91EACBBA}" srcId="{167344F5-1675-426C-8EC4-A1ED8CD3C0B8}" destId="{BC069B18-27B0-49E9-B8B6-BC885DCA34C2}" srcOrd="4" destOrd="0" parTransId="{94449AE5-4531-4D6D-8071-F4919E63C0FD}" sibTransId="{D6A1FAA4-4442-41BC-A1E3-07C73DB1EA81}"/>
    <dgm:cxn modelId="{9477A2AE-17B2-4846-9265-4F03941F54EA}" type="presOf" srcId="{167344F5-1675-426C-8EC4-A1ED8CD3C0B8}" destId="{A965229A-A53B-45BA-95DF-D3966E383EC0}" srcOrd="0" destOrd="0" presId="urn:microsoft.com/office/officeart/2005/8/layout/default"/>
    <dgm:cxn modelId="{D3196DB7-A9C4-4F5B-8EEF-2D1B1E02D6D7}" srcId="{15FBB887-4A4D-4CF2-81AD-4CA93537ECEF}" destId="{167344F5-1675-426C-8EC4-A1ED8CD3C0B8}" srcOrd="0" destOrd="0" parTransId="{7C8692C9-FE87-450E-A98B-3316E48AC8BE}" sibTransId="{F8D6A235-40EE-4334-A5A9-7AD531BA1BA3}"/>
    <dgm:cxn modelId="{8567CFC5-FAC1-42C2-AAEA-42EF916568EF}" type="presOf" srcId="{6D013DB1-EE9C-4448-B378-43D44677369F}" destId="{A965229A-A53B-45BA-95DF-D3966E383EC0}" srcOrd="0" destOrd="2" presId="urn:microsoft.com/office/officeart/2005/8/layout/default"/>
    <dgm:cxn modelId="{F6765FDC-03F3-42DE-9C77-657CAC510718}" type="presOf" srcId="{FA0FA266-37DB-42ED-9694-1D627C08FE36}" destId="{A965229A-A53B-45BA-95DF-D3966E383EC0}" srcOrd="0" destOrd="6" presId="urn:microsoft.com/office/officeart/2005/8/layout/default"/>
    <dgm:cxn modelId="{6E1B86F7-16CA-4889-97EA-953DE03B77CF}" type="presOf" srcId="{822C657E-5356-4CC6-BEEB-1D921699C8B5}" destId="{A965229A-A53B-45BA-95DF-D3966E383EC0}" srcOrd="0" destOrd="3" presId="urn:microsoft.com/office/officeart/2005/8/layout/default"/>
    <dgm:cxn modelId="{A6C8C01E-45BA-49AD-A69C-C07E07AF7CCD}" type="presParOf" srcId="{824E7DB7-7A97-4F41-A3C9-96751FCB45ED}" destId="{A965229A-A53B-45BA-95DF-D3966E383EC0}"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83549A-9C4F-4B30-9560-E39C657CC2DA}" type="doc">
      <dgm:prSet loTypeId="urn:microsoft.com/office/officeart/2008/layout/LinedList" loCatId="list" qsTypeId="urn:microsoft.com/office/officeart/2005/8/quickstyle/simple5" qsCatId="simple" csTypeId="urn:microsoft.com/office/officeart/2005/8/colors/accent3_2" csCatId="accent3"/>
      <dgm:spPr/>
      <dgm:t>
        <a:bodyPr/>
        <a:lstStyle/>
        <a:p>
          <a:endParaRPr lang="en-US"/>
        </a:p>
      </dgm:t>
    </dgm:pt>
    <dgm:pt modelId="{89C19908-09CF-4D89-9F83-4314995012D0}">
      <dgm:prSet/>
      <dgm:spPr/>
      <dgm:t>
        <a:bodyPr/>
        <a:lstStyle/>
        <a:p>
          <a:r>
            <a:rPr lang="en-US" dirty="0"/>
            <a:t>The machine will be designed to act just like a waiter in the most humanly way possible.</a:t>
          </a:r>
        </a:p>
      </dgm:t>
    </dgm:pt>
    <dgm:pt modelId="{98655778-9FFA-4C00-AAE8-BFDF8466F0F8}" type="parTrans" cxnId="{0B027840-E05B-41A1-A47D-F8D28B568161}">
      <dgm:prSet/>
      <dgm:spPr/>
      <dgm:t>
        <a:bodyPr/>
        <a:lstStyle/>
        <a:p>
          <a:endParaRPr lang="en-US"/>
        </a:p>
      </dgm:t>
    </dgm:pt>
    <dgm:pt modelId="{591C4DDA-AFD8-407B-9EEE-D9FE3F9FA52F}" type="sibTrans" cxnId="{0B027840-E05B-41A1-A47D-F8D28B568161}">
      <dgm:prSet/>
      <dgm:spPr/>
      <dgm:t>
        <a:bodyPr/>
        <a:lstStyle/>
        <a:p>
          <a:endParaRPr lang="en-US"/>
        </a:p>
      </dgm:t>
    </dgm:pt>
    <dgm:pt modelId="{5448F31B-9F54-4724-8025-679066D2D39D}">
      <dgm:prSet/>
      <dgm:spPr/>
      <dgm:t>
        <a:bodyPr/>
        <a:lstStyle/>
        <a:p>
          <a:r>
            <a:rPr lang="en-US" dirty="0"/>
            <a:t>It will greet the customers as they enter. It will provide the specials and highlights of the menu.</a:t>
          </a:r>
        </a:p>
      </dgm:t>
    </dgm:pt>
    <dgm:pt modelId="{C5838022-23D1-4071-9D7B-C94F7F6F8D32}" type="parTrans" cxnId="{1627686D-67A9-40FF-AF17-8BA5C110110F}">
      <dgm:prSet/>
      <dgm:spPr/>
      <dgm:t>
        <a:bodyPr/>
        <a:lstStyle/>
        <a:p>
          <a:endParaRPr lang="en-US"/>
        </a:p>
      </dgm:t>
    </dgm:pt>
    <dgm:pt modelId="{0C512D9F-C1CA-4C64-8733-4BCF8ADBD913}" type="sibTrans" cxnId="{1627686D-67A9-40FF-AF17-8BA5C110110F}">
      <dgm:prSet/>
      <dgm:spPr/>
      <dgm:t>
        <a:bodyPr/>
        <a:lstStyle/>
        <a:p>
          <a:endParaRPr lang="en-US"/>
        </a:p>
      </dgm:t>
    </dgm:pt>
    <dgm:pt modelId="{05DBBE1C-6115-4206-8260-A99E2777B064}">
      <dgm:prSet/>
      <dgm:spPr/>
      <dgm:t>
        <a:bodyPr/>
        <a:lstStyle/>
        <a:p>
          <a:r>
            <a:rPr lang="en-US" dirty="0"/>
            <a:t>It will be designed to work just as a usual waiter would.</a:t>
          </a:r>
        </a:p>
      </dgm:t>
    </dgm:pt>
    <dgm:pt modelId="{63017191-50F2-4CC2-AF47-7FA217931163}" type="parTrans" cxnId="{F31B2DFE-3483-4B23-8594-CE1AF5D2E4E5}">
      <dgm:prSet/>
      <dgm:spPr/>
      <dgm:t>
        <a:bodyPr/>
        <a:lstStyle/>
        <a:p>
          <a:endParaRPr lang="en-US"/>
        </a:p>
      </dgm:t>
    </dgm:pt>
    <dgm:pt modelId="{5489C569-7937-49A8-A93C-D4E5E72BD559}" type="sibTrans" cxnId="{F31B2DFE-3483-4B23-8594-CE1AF5D2E4E5}">
      <dgm:prSet/>
      <dgm:spPr/>
      <dgm:t>
        <a:bodyPr/>
        <a:lstStyle/>
        <a:p>
          <a:endParaRPr lang="en-US"/>
        </a:p>
      </dgm:t>
    </dgm:pt>
    <dgm:pt modelId="{D39FEDA1-25DE-4B14-A501-CEAA9891C6D2}">
      <dgm:prSet/>
      <dgm:spPr/>
      <dgm:t>
        <a:bodyPr/>
        <a:lstStyle/>
        <a:p>
          <a:r>
            <a:rPr lang="en-US" dirty="0"/>
            <a:t>At the same time Gordon will be able to provide the customers with the bill and overlook the payments</a:t>
          </a:r>
        </a:p>
      </dgm:t>
    </dgm:pt>
    <dgm:pt modelId="{C4C84EF4-B036-4FBC-8521-3811BA8384D6}" type="parTrans" cxnId="{9E13178C-9ECC-440D-929C-20C8563A861D}">
      <dgm:prSet/>
      <dgm:spPr/>
      <dgm:t>
        <a:bodyPr/>
        <a:lstStyle/>
        <a:p>
          <a:endParaRPr lang="en-US"/>
        </a:p>
      </dgm:t>
    </dgm:pt>
    <dgm:pt modelId="{0A5FCEB9-CDE7-47D2-9421-6BC5F0D73F99}" type="sibTrans" cxnId="{9E13178C-9ECC-440D-929C-20C8563A861D}">
      <dgm:prSet/>
      <dgm:spPr/>
      <dgm:t>
        <a:bodyPr/>
        <a:lstStyle/>
        <a:p>
          <a:endParaRPr lang="en-US"/>
        </a:p>
      </dgm:t>
    </dgm:pt>
    <dgm:pt modelId="{E2C12F37-43C5-4D60-92CC-3212482FEEC7}">
      <dgm:prSet/>
      <dgm:spPr/>
      <dgm:t>
        <a:bodyPr/>
        <a:lstStyle/>
        <a:p>
          <a:r>
            <a:rPr lang="en-US" dirty="0"/>
            <a:t>It would play an important role in guest satisfaction as it will also be responsible for checking on customers to ensure that they are enjoying their meals and take the appropriate actions to correct any problems.</a:t>
          </a:r>
        </a:p>
      </dgm:t>
    </dgm:pt>
    <dgm:pt modelId="{A701FA15-F659-48A4-BE0C-BC096C57F1C4}" type="parTrans" cxnId="{20A0B1CA-133A-449F-9703-6F1A7D697D53}">
      <dgm:prSet/>
      <dgm:spPr/>
      <dgm:t>
        <a:bodyPr/>
        <a:lstStyle/>
        <a:p>
          <a:endParaRPr lang="en-US"/>
        </a:p>
      </dgm:t>
    </dgm:pt>
    <dgm:pt modelId="{A3218906-A08A-4214-BE21-DE069874FC7C}" type="sibTrans" cxnId="{20A0B1CA-133A-449F-9703-6F1A7D697D53}">
      <dgm:prSet/>
      <dgm:spPr/>
      <dgm:t>
        <a:bodyPr/>
        <a:lstStyle/>
        <a:p>
          <a:endParaRPr lang="en-US"/>
        </a:p>
      </dgm:t>
    </dgm:pt>
    <dgm:pt modelId="{AF475697-419E-4BE6-982E-201D311EB7B2}" type="pres">
      <dgm:prSet presAssocID="{8A83549A-9C4F-4B30-9560-E39C657CC2DA}" presName="vert0" presStyleCnt="0">
        <dgm:presLayoutVars>
          <dgm:dir/>
          <dgm:animOne val="branch"/>
          <dgm:animLvl val="lvl"/>
        </dgm:presLayoutVars>
      </dgm:prSet>
      <dgm:spPr/>
    </dgm:pt>
    <dgm:pt modelId="{083B5079-CBA8-4C23-8762-99619DC0B93F}" type="pres">
      <dgm:prSet presAssocID="{89C19908-09CF-4D89-9F83-4314995012D0}" presName="thickLine" presStyleLbl="alignNode1" presStyleIdx="0" presStyleCnt="5"/>
      <dgm:spPr/>
    </dgm:pt>
    <dgm:pt modelId="{C390D116-75CC-4EEA-9A43-9FB910FE8808}" type="pres">
      <dgm:prSet presAssocID="{89C19908-09CF-4D89-9F83-4314995012D0}" presName="horz1" presStyleCnt="0"/>
      <dgm:spPr/>
    </dgm:pt>
    <dgm:pt modelId="{B357D390-9B0C-492D-A8B7-918AF1ADF1BC}" type="pres">
      <dgm:prSet presAssocID="{89C19908-09CF-4D89-9F83-4314995012D0}" presName="tx1" presStyleLbl="revTx" presStyleIdx="0" presStyleCnt="5"/>
      <dgm:spPr/>
    </dgm:pt>
    <dgm:pt modelId="{6784BE82-E6D0-49BF-BE11-F848DD000F59}" type="pres">
      <dgm:prSet presAssocID="{89C19908-09CF-4D89-9F83-4314995012D0}" presName="vert1" presStyleCnt="0"/>
      <dgm:spPr/>
    </dgm:pt>
    <dgm:pt modelId="{4F53B167-CBB2-4975-9454-8BE6D139C50C}" type="pres">
      <dgm:prSet presAssocID="{5448F31B-9F54-4724-8025-679066D2D39D}" presName="thickLine" presStyleLbl="alignNode1" presStyleIdx="1" presStyleCnt="5" custLinFactNeighborX="13995" custLinFactNeighborY="-5528"/>
      <dgm:spPr/>
    </dgm:pt>
    <dgm:pt modelId="{2D913D03-BF8C-4725-B25C-FAFA1C4A25AF}" type="pres">
      <dgm:prSet presAssocID="{5448F31B-9F54-4724-8025-679066D2D39D}" presName="horz1" presStyleCnt="0"/>
      <dgm:spPr/>
    </dgm:pt>
    <dgm:pt modelId="{E2EA5F7B-3563-4BA5-A3C7-39E55A1AF3F6}" type="pres">
      <dgm:prSet presAssocID="{5448F31B-9F54-4724-8025-679066D2D39D}" presName="tx1" presStyleLbl="revTx" presStyleIdx="1" presStyleCnt="5"/>
      <dgm:spPr/>
    </dgm:pt>
    <dgm:pt modelId="{4D65BFF3-7D0D-4B49-870A-8304BC3002C0}" type="pres">
      <dgm:prSet presAssocID="{5448F31B-9F54-4724-8025-679066D2D39D}" presName="vert1" presStyleCnt="0"/>
      <dgm:spPr/>
    </dgm:pt>
    <dgm:pt modelId="{00CBFBBA-D7CD-40E4-839F-26FE74D4115C}" type="pres">
      <dgm:prSet presAssocID="{05DBBE1C-6115-4206-8260-A99E2777B064}" presName="thickLine" presStyleLbl="alignNode1" presStyleIdx="2" presStyleCnt="5"/>
      <dgm:spPr/>
    </dgm:pt>
    <dgm:pt modelId="{288B919B-A2E4-4946-BA74-3F31089696E7}" type="pres">
      <dgm:prSet presAssocID="{05DBBE1C-6115-4206-8260-A99E2777B064}" presName="horz1" presStyleCnt="0"/>
      <dgm:spPr/>
    </dgm:pt>
    <dgm:pt modelId="{850F9EC6-B44C-4751-B935-091787906CA8}" type="pres">
      <dgm:prSet presAssocID="{05DBBE1C-6115-4206-8260-A99E2777B064}" presName="tx1" presStyleLbl="revTx" presStyleIdx="2" presStyleCnt="5"/>
      <dgm:spPr/>
    </dgm:pt>
    <dgm:pt modelId="{3D006A16-40A6-4D4A-8CAB-BF89A36FFBD6}" type="pres">
      <dgm:prSet presAssocID="{05DBBE1C-6115-4206-8260-A99E2777B064}" presName="vert1" presStyleCnt="0"/>
      <dgm:spPr/>
    </dgm:pt>
    <dgm:pt modelId="{C18C4D9F-4E16-4466-8E5B-44BB8D1699AC}" type="pres">
      <dgm:prSet presAssocID="{D39FEDA1-25DE-4B14-A501-CEAA9891C6D2}" presName="thickLine" presStyleLbl="alignNode1" presStyleIdx="3" presStyleCnt="5"/>
      <dgm:spPr/>
    </dgm:pt>
    <dgm:pt modelId="{F412E584-1ECE-42D8-BC78-8A448C0FC413}" type="pres">
      <dgm:prSet presAssocID="{D39FEDA1-25DE-4B14-A501-CEAA9891C6D2}" presName="horz1" presStyleCnt="0"/>
      <dgm:spPr/>
    </dgm:pt>
    <dgm:pt modelId="{2A41A56E-4294-4D68-9D41-ECB39BC1D5A4}" type="pres">
      <dgm:prSet presAssocID="{D39FEDA1-25DE-4B14-A501-CEAA9891C6D2}" presName="tx1" presStyleLbl="revTx" presStyleIdx="3" presStyleCnt="5"/>
      <dgm:spPr/>
    </dgm:pt>
    <dgm:pt modelId="{5ED05F8E-4C29-4CED-92B4-9D03F7D0F05C}" type="pres">
      <dgm:prSet presAssocID="{D39FEDA1-25DE-4B14-A501-CEAA9891C6D2}" presName="vert1" presStyleCnt="0"/>
      <dgm:spPr/>
    </dgm:pt>
    <dgm:pt modelId="{53173E56-EDBF-4DDD-B735-7BB9FA02B28B}" type="pres">
      <dgm:prSet presAssocID="{E2C12F37-43C5-4D60-92CC-3212482FEEC7}" presName="thickLine" presStyleLbl="alignNode1" presStyleIdx="4" presStyleCnt="5"/>
      <dgm:spPr/>
    </dgm:pt>
    <dgm:pt modelId="{16D2395E-4DC3-44FE-A6BB-36BEF86756C2}" type="pres">
      <dgm:prSet presAssocID="{E2C12F37-43C5-4D60-92CC-3212482FEEC7}" presName="horz1" presStyleCnt="0"/>
      <dgm:spPr/>
    </dgm:pt>
    <dgm:pt modelId="{E529F39F-E695-41B7-8FE9-B98583319CD4}" type="pres">
      <dgm:prSet presAssocID="{E2C12F37-43C5-4D60-92CC-3212482FEEC7}" presName="tx1" presStyleLbl="revTx" presStyleIdx="4" presStyleCnt="5"/>
      <dgm:spPr/>
    </dgm:pt>
    <dgm:pt modelId="{428F13D4-86B2-4BAA-AD05-05406FE8191C}" type="pres">
      <dgm:prSet presAssocID="{E2C12F37-43C5-4D60-92CC-3212482FEEC7}" presName="vert1" presStyleCnt="0"/>
      <dgm:spPr/>
    </dgm:pt>
  </dgm:ptLst>
  <dgm:cxnLst>
    <dgm:cxn modelId="{0B027840-E05B-41A1-A47D-F8D28B568161}" srcId="{8A83549A-9C4F-4B30-9560-E39C657CC2DA}" destId="{89C19908-09CF-4D89-9F83-4314995012D0}" srcOrd="0" destOrd="0" parTransId="{98655778-9FFA-4C00-AAE8-BFDF8466F0F8}" sibTransId="{591C4DDA-AFD8-407B-9EEE-D9FE3F9FA52F}"/>
    <dgm:cxn modelId="{1627686D-67A9-40FF-AF17-8BA5C110110F}" srcId="{8A83549A-9C4F-4B30-9560-E39C657CC2DA}" destId="{5448F31B-9F54-4724-8025-679066D2D39D}" srcOrd="1" destOrd="0" parTransId="{C5838022-23D1-4071-9D7B-C94F7F6F8D32}" sibTransId="{0C512D9F-C1CA-4C64-8733-4BCF8ADBD913}"/>
    <dgm:cxn modelId="{3A75047D-EE34-4136-9846-67287ED3EAAF}" type="presOf" srcId="{E2C12F37-43C5-4D60-92CC-3212482FEEC7}" destId="{E529F39F-E695-41B7-8FE9-B98583319CD4}" srcOrd="0" destOrd="0" presId="urn:microsoft.com/office/officeart/2008/layout/LinedList"/>
    <dgm:cxn modelId="{CB7DB681-A8B7-405B-BA91-147D14ACD216}" type="presOf" srcId="{D39FEDA1-25DE-4B14-A501-CEAA9891C6D2}" destId="{2A41A56E-4294-4D68-9D41-ECB39BC1D5A4}" srcOrd="0" destOrd="0" presId="urn:microsoft.com/office/officeart/2008/layout/LinedList"/>
    <dgm:cxn modelId="{9E13178C-9ECC-440D-929C-20C8563A861D}" srcId="{8A83549A-9C4F-4B30-9560-E39C657CC2DA}" destId="{D39FEDA1-25DE-4B14-A501-CEAA9891C6D2}" srcOrd="3" destOrd="0" parTransId="{C4C84EF4-B036-4FBC-8521-3811BA8384D6}" sibTransId="{0A5FCEB9-CDE7-47D2-9421-6BC5F0D73F99}"/>
    <dgm:cxn modelId="{74B5999F-A509-4B6B-B2CB-D26B1EA1BB18}" type="presOf" srcId="{8A83549A-9C4F-4B30-9560-E39C657CC2DA}" destId="{AF475697-419E-4BE6-982E-201D311EB7B2}" srcOrd="0" destOrd="0" presId="urn:microsoft.com/office/officeart/2008/layout/LinedList"/>
    <dgm:cxn modelId="{20A0B1CA-133A-449F-9703-6F1A7D697D53}" srcId="{8A83549A-9C4F-4B30-9560-E39C657CC2DA}" destId="{E2C12F37-43C5-4D60-92CC-3212482FEEC7}" srcOrd="4" destOrd="0" parTransId="{A701FA15-F659-48A4-BE0C-BC096C57F1C4}" sibTransId="{A3218906-A08A-4214-BE21-DE069874FC7C}"/>
    <dgm:cxn modelId="{802686E3-5C2D-4A39-B944-97DD21494680}" type="presOf" srcId="{05DBBE1C-6115-4206-8260-A99E2777B064}" destId="{850F9EC6-B44C-4751-B935-091787906CA8}" srcOrd="0" destOrd="0" presId="urn:microsoft.com/office/officeart/2008/layout/LinedList"/>
    <dgm:cxn modelId="{13278CF0-2559-4219-80D9-BC70DBF3E787}" type="presOf" srcId="{89C19908-09CF-4D89-9F83-4314995012D0}" destId="{B357D390-9B0C-492D-A8B7-918AF1ADF1BC}" srcOrd="0" destOrd="0" presId="urn:microsoft.com/office/officeart/2008/layout/LinedList"/>
    <dgm:cxn modelId="{157AECFD-3917-4760-A326-298EBC7E4EA8}" type="presOf" srcId="{5448F31B-9F54-4724-8025-679066D2D39D}" destId="{E2EA5F7B-3563-4BA5-A3C7-39E55A1AF3F6}" srcOrd="0" destOrd="0" presId="urn:microsoft.com/office/officeart/2008/layout/LinedList"/>
    <dgm:cxn modelId="{F31B2DFE-3483-4B23-8594-CE1AF5D2E4E5}" srcId="{8A83549A-9C4F-4B30-9560-E39C657CC2DA}" destId="{05DBBE1C-6115-4206-8260-A99E2777B064}" srcOrd="2" destOrd="0" parTransId="{63017191-50F2-4CC2-AF47-7FA217931163}" sibTransId="{5489C569-7937-49A8-A93C-D4E5E72BD559}"/>
    <dgm:cxn modelId="{491B0BD0-AFA2-47DC-8EC3-955BD9005983}" type="presParOf" srcId="{AF475697-419E-4BE6-982E-201D311EB7B2}" destId="{083B5079-CBA8-4C23-8762-99619DC0B93F}" srcOrd="0" destOrd="0" presId="urn:microsoft.com/office/officeart/2008/layout/LinedList"/>
    <dgm:cxn modelId="{FB5B3C0F-42B1-47AA-8413-2F9173299413}" type="presParOf" srcId="{AF475697-419E-4BE6-982E-201D311EB7B2}" destId="{C390D116-75CC-4EEA-9A43-9FB910FE8808}" srcOrd="1" destOrd="0" presId="urn:microsoft.com/office/officeart/2008/layout/LinedList"/>
    <dgm:cxn modelId="{E6C402E2-25EF-44E3-9C18-C1907603AC1E}" type="presParOf" srcId="{C390D116-75CC-4EEA-9A43-9FB910FE8808}" destId="{B357D390-9B0C-492D-A8B7-918AF1ADF1BC}" srcOrd="0" destOrd="0" presId="urn:microsoft.com/office/officeart/2008/layout/LinedList"/>
    <dgm:cxn modelId="{F8B42547-E818-4B2E-9814-B3837FFE90E7}" type="presParOf" srcId="{C390D116-75CC-4EEA-9A43-9FB910FE8808}" destId="{6784BE82-E6D0-49BF-BE11-F848DD000F59}" srcOrd="1" destOrd="0" presId="urn:microsoft.com/office/officeart/2008/layout/LinedList"/>
    <dgm:cxn modelId="{DA13A32F-6ED0-4ECD-8420-5BE93573A42E}" type="presParOf" srcId="{AF475697-419E-4BE6-982E-201D311EB7B2}" destId="{4F53B167-CBB2-4975-9454-8BE6D139C50C}" srcOrd="2" destOrd="0" presId="urn:microsoft.com/office/officeart/2008/layout/LinedList"/>
    <dgm:cxn modelId="{2000DB16-4270-41C6-BADB-626D15D9298A}" type="presParOf" srcId="{AF475697-419E-4BE6-982E-201D311EB7B2}" destId="{2D913D03-BF8C-4725-B25C-FAFA1C4A25AF}" srcOrd="3" destOrd="0" presId="urn:microsoft.com/office/officeart/2008/layout/LinedList"/>
    <dgm:cxn modelId="{39B01F84-0B47-46B0-8A19-44270BFD60AD}" type="presParOf" srcId="{2D913D03-BF8C-4725-B25C-FAFA1C4A25AF}" destId="{E2EA5F7B-3563-4BA5-A3C7-39E55A1AF3F6}" srcOrd="0" destOrd="0" presId="urn:microsoft.com/office/officeart/2008/layout/LinedList"/>
    <dgm:cxn modelId="{A3A889CD-5B8B-4EEC-8994-688C13C0F28A}" type="presParOf" srcId="{2D913D03-BF8C-4725-B25C-FAFA1C4A25AF}" destId="{4D65BFF3-7D0D-4B49-870A-8304BC3002C0}" srcOrd="1" destOrd="0" presId="urn:microsoft.com/office/officeart/2008/layout/LinedList"/>
    <dgm:cxn modelId="{CDBA54F1-E668-47AB-8AD0-710020854AFA}" type="presParOf" srcId="{AF475697-419E-4BE6-982E-201D311EB7B2}" destId="{00CBFBBA-D7CD-40E4-839F-26FE74D4115C}" srcOrd="4" destOrd="0" presId="urn:microsoft.com/office/officeart/2008/layout/LinedList"/>
    <dgm:cxn modelId="{55B85273-3B81-479F-A8BD-0BBED30C9A8F}" type="presParOf" srcId="{AF475697-419E-4BE6-982E-201D311EB7B2}" destId="{288B919B-A2E4-4946-BA74-3F31089696E7}" srcOrd="5" destOrd="0" presId="urn:microsoft.com/office/officeart/2008/layout/LinedList"/>
    <dgm:cxn modelId="{85FEB25D-750A-42E9-B032-58396F0E9E73}" type="presParOf" srcId="{288B919B-A2E4-4946-BA74-3F31089696E7}" destId="{850F9EC6-B44C-4751-B935-091787906CA8}" srcOrd="0" destOrd="0" presId="urn:microsoft.com/office/officeart/2008/layout/LinedList"/>
    <dgm:cxn modelId="{159FEFAF-9F07-4EFB-9AF8-B514692858D8}" type="presParOf" srcId="{288B919B-A2E4-4946-BA74-3F31089696E7}" destId="{3D006A16-40A6-4D4A-8CAB-BF89A36FFBD6}" srcOrd="1" destOrd="0" presId="urn:microsoft.com/office/officeart/2008/layout/LinedList"/>
    <dgm:cxn modelId="{F910FA32-1AA4-43B6-91C5-331828779F71}" type="presParOf" srcId="{AF475697-419E-4BE6-982E-201D311EB7B2}" destId="{C18C4D9F-4E16-4466-8E5B-44BB8D1699AC}" srcOrd="6" destOrd="0" presId="urn:microsoft.com/office/officeart/2008/layout/LinedList"/>
    <dgm:cxn modelId="{4C157F04-BF90-4C73-93DD-BD4535C8EDE7}" type="presParOf" srcId="{AF475697-419E-4BE6-982E-201D311EB7B2}" destId="{F412E584-1ECE-42D8-BC78-8A448C0FC413}" srcOrd="7" destOrd="0" presId="urn:microsoft.com/office/officeart/2008/layout/LinedList"/>
    <dgm:cxn modelId="{9917E632-698B-46DB-87AD-BA40273BAD37}" type="presParOf" srcId="{F412E584-1ECE-42D8-BC78-8A448C0FC413}" destId="{2A41A56E-4294-4D68-9D41-ECB39BC1D5A4}" srcOrd="0" destOrd="0" presId="urn:microsoft.com/office/officeart/2008/layout/LinedList"/>
    <dgm:cxn modelId="{B1D8D174-F823-4616-B82A-5934DF05C3CC}" type="presParOf" srcId="{F412E584-1ECE-42D8-BC78-8A448C0FC413}" destId="{5ED05F8E-4C29-4CED-92B4-9D03F7D0F05C}" srcOrd="1" destOrd="0" presId="urn:microsoft.com/office/officeart/2008/layout/LinedList"/>
    <dgm:cxn modelId="{0A0EE1A1-AA8E-49A6-84BD-099D1A2EFFEA}" type="presParOf" srcId="{AF475697-419E-4BE6-982E-201D311EB7B2}" destId="{53173E56-EDBF-4DDD-B735-7BB9FA02B28B}" srcOrd="8" destOrd="0" presId="urn:microsoft.com/office/officeart/2008/layout/LinedList"/>
    <dgm:cxn modelId="{1013C765-1E7E-4748-90F8-D5DCBD51D0D0}" type="presParOf" srcId="{AF475697-419E-4BE6-982E-201D311EB7B2}" destId="{16D2395E-4DC3-44FE-A6BB-36BEF86756C2}" srcOrd="9" destOrd="0" presId="urn:microsoft.com/office/officeart/2008/layout/LinedList"/>
    <dgm:cxn modelId="{35E61B5B-C85E-4011-ADD7-9587EFE4FCE4}" type="presParOf" srcId="{16D2395E-4DC3-44FE-A6BB-36BEF86756C2}" destId="{E529F39F-E695-41B7-8FE9-B98583319CD4}" srcOrd="0" destOrd="0" presId="urn:microsoft.com/office/officeart/2008/layout/LinedList"/>
    <dgm:cxn modelId="{C6B9BF99-1302-437A-BBCD-19CADE1924B9}" type="presParOf" srcId="{16D2395E-4DC3-44FE-A6BB-36BEF86756C2}" destId="{428F13D4-86B2-4BAA-AD05-05406FE8191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732D92-B627-4FB1-8D32-C2991F5F515F}"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9EE1A242-9E1F-4000-8158-EA795463EAC4}">
      <dgm:prSet/>
      <dgm:spPr/>
      <dgm:t>
        <a:bodyPr/>
        <a:lstStyle/>
        <a:p>
          <a:r>
            <a:rPr lang="en-US" dirty="0"/>
            <a:t>1. Speech Recognition—This is a library which is used to perform speech recognition with Google Speech Recognition API .Google speech recognition </a:t>
          </a:r>
          <a:r>
            <a:rPr lang="en-US" dirty="0" err="1"/>
            <a:t>api</a:t>
          </a:r>
          <a:r>
            <a:rPr lang="en-US" dirty="0"/>
            <a:t> is one of the best API’s available. It was used for speech to text conversion in our program. </a:t>
          </a:r>
        </a:p>
      </dgm:t>
    </dgm:pt>
    <dgm:pt modelId="{1E4FC86B-22C5-491F-A734-346BF923DC8E}" type="parTrans" cxnId="{5EA6BAF3-5AF6-400F-A4C6-BA002FAA73A5}">
      <dgm:prSet/>
      <dgm:spPr/>
      <dgm:t>
        <a:bodyPr/>
        <a:lstStyle/>
        <a:p>
          <a:endParaRPr lang="en-US"/>
        </a:p>
      </dgm:t>
    </dgm:pt>
    <dgm:pt modelId="{04A4DF4D-782D-41F3-8D3E-EE52EB66387C}" type="sibTrans" cxnId="{5EA6BAF3-5AF6-400F-A4C6-BA002FAA73A5}">
      <dgm:prSet/>
      <dgm:spPr/>
      <dgm:t>
        <a:bodyPr/>
        <a:lstStyle/>
        <a:p>
          <a:endParaRPr lang="en-US"/>
        </a:p>
      </dgm:t>
    </dgm:pt>
    <dgm:pt modelId="{81A62749-56E8-4EAB-8D2D-DC11BE010803}">
      <dgm:prSet/>
      <dgm:spPr/>
      <dgm:t>
        <a:bodyPr/>
        <a:lstStyle/>
        <a:p>
          <a:r>
            <a:rPr lang="en-US" dirty="0"/>
            <a:t>2. </a:t>
          </a:r>
          <a:r>
            <a:rPr lang="en-US" dirty="0" err="1"/>
            <a:t>gTTS</a:t>
          </a:r>
          <a:r>
            <a:rPr lang="en-US" dirty="0"/>
            <a:t>—This library is used to generate an mp3 file from Spoken text using Google Text-To-Speech (TTS) API. The output speech was produced using </a:t>
          </a:r>
          <a:r>
            <a:rPr lang="en-US" dirty="0" err="1"/>
            <a:t>gTTS</a:t>
          </a:r>
          <a:r>
            <a:rPr lang="en-US" dirty="0"/>
            <a:t> library and text can be converted to speech using google text to speech [2]. </a:t>
          </a:r>
        </a:p>
      </dgm:t>
    </dgm:pt>
    <dgm:pt modelId="{70DEAC22-E116-4B06-B581-213D59D7A779}" type="parTrans" cxnId="{A8E1D4E0-BB01-403E-BDE5-812591745C77}">
      <dgm:prSet/>
      <dgm:spPr/>
      <dgm:t>
        <a:bodyPr/>
        <a:lstStyle/>
        <a:p>
          <a:endParaRPr lang="en-US"/>
        </a:p>
      </dgm:t>
    </dgm:pt>
    <dgm:pt modelId="{33672112-85F7-40C2-92C3-951B45630873}" type="sibTrans" cxnId="{A8E1D4E0-BB01-403E-BDE5-812591745C77}">
      <dgm:prSet/>
      <dgm:spPr/>
      <dgm:t>
        <a:bodyPr/>
        <a:lstStyle/>
        <a:p>
          <a:endParaRPr lang="en-US"/>
        </a:p>
      </dgm:t>
    </dgm:pt>
    <dgm:pt modelId="{5B406B8C-B356-42AB-983F-BCFEC7278895}">
      <dgm:prSet/>
      <dgm:spPr/>
      <dgm:t>
        <a:bodyPr/>
        <a:lstStyle/>
        <a:p>
          <a:r>
            <a:rPr lang="en-US"/>
            <a:t>3. </a:t>
          </a:r>
          <a:r>
            <a:rPr lang="en-US" b="1"/>
            <a:t>PyAudio</a:t>
          </a:r>
          <a:r>
            <a:rPr lang="en-US"/>
            <a:t> is a set of Python bindings for PortAudio, a cross-platform C++ library interfacing with audio drivers.</a:t>
          </a:r>
        </a:p>
      </dgm:t>
    </dgm:pt>
    <dgm:pt modelId="{5D45D72B-9901-4FC1-939E-58DE9EFAD075}" type="parTrans" cxnId="{6994FC4E-A6DB-474B-B566-E377754114A2}">
      <dgm:prSet/>
      <dgm:spPr/>
      <dgm:t>
        <a:bodyPr/>
        <a:lstStyle/>
        <a:p>
          <a:endParaRPr lang="en-US"/>
        </a:p>
      </dgm:t>
    </dgm:pt>
    <dgm:pt modelId="{D0B5D018-4E26-4F15-8261-BBCBBE8ECCC0}" type="sibTrans" cxnId="{6994FC4E-A6DB-474B-B566-E377754114A2}">
      <dgm:prSet/>
      <dgm:spPr/>
      <dgm:t>
        <a:bodyPr/>
        <a:lstStyle/>
        <a:p>
          <a:endParaRPr lang="en-US"/>
        </a:p>
      </dgm:t>
    </dgm:pt>
    <dgm:pt modelId="{56578C0A-7EC5-4B64-8506-EEE90FB14DC2}" type="pres">
      <dgm:prSet presAssocID="{2C732D92-B627-4FB1-8D32-C2991F5F515F}" presName="linear" presStyleCnt="0">
        <dgm:presLayoutVars>
          <dgm:animLvl val="lvl"/>
          <dgm:resizeHandles val="exact"/>
        </dgm:presLayoutVars>
      </dgm:prSet>
      <dgm:spPr/>
    </dgm:pt>
    <dgm:pt modelId="{234B85AF-149A-4E37-9B84-6BDC3046541A}" type="pres">
      <dgm:prSet presAssocID="{9EE1A242-9E1F-4000-8158-EA795463EAC4}" presName="parentText" presStyleLbl="node1" presStyleIdx="0" presStyleCnt="3" custScaleY="100552">
        <dgm:presLayoutVars>
          <dgm:chMax val="0"/>
          <dgm:bulletEnabled val="1"/>
        </dgm:presLayoutVars>
      </dgm:prSet>
      <dgm:spPr/>
    </dgm:pt>
    <dgm:pt modelId="{FB8C7642-1899-47F3-9F40-5CB6F7A0D3C9}" type="pres">
      <dgm:prSet presAssocID="{04A4DF4D-782D-41F3-8D3E-EE52EB66387C}" presName="spacer" presStyleCnt="0"/>
      <dgm:spPr/>
    </dgm:pt>
    <dgm:pt modelId="{0BB18939-9676-4256-877B-55BD4273F048}" type="pres">
      <dgm:prSet presAssocID="{81A62749-56E8-4EAB-8D2D-DC11BE010803}" presName="parentText" presStyleLbl="node1" presStyleIdx="1" presStyleCnt="3" custScaleX="98552">
        <dgm:presLayoutVars>
          <dgm:chMax val="0"/>
          <dgm:bulletEnabled val="1"/>
        </dgm:presLayoutVars>
      </dgm:prSet>
      <dgm:spPr/>
    </dgm:pt>
    <dgm:pt modelId="{A06766E6-0D81-49B2-AB8A-EB9B51173286}" type="pres">
      <dgm:prSet presAssocID="{33672112-85F7-40C2-92C3-951B45630873}" presName="spacer" presStyleCnt="0"/>
      <dgm:spPr/>
    </dgm:pt>
    <dgm:pt modelId="{29751492-8BF8-471C-9707-C3567F9511BA}" type="pres">
      <dgm:prSet presAssocID="{5B406B8C-B356-42AB-983F-BCFEC7278895}" presName="parentText" presStyleLbl="node1" presStyleIdx="2" presStyleCnt="3">
        <dgm:presLayoutVars>
          <dgm:chMax val="0"/>
          <dgm:bulletEnabled val="1"/>
        </dgm:presLayoutVars>
      </dgm:prSet>
      <dgm:spPr/>
    </dgm:pt>
  </dgm:ptLst>
  <dgm:cxnLst>
    <dgm:cxn modelId="{E06A7436-673E-4172-B09D-E61EE228CE98}" type="presOf" srcId="{9EE1A242-9E1F-4000-8158-EA795463EAC4}" destId="{234B85AF-149A-4E37-9B84-6BDC3046541A}" srcOrd="0" destOrd="0" presId="urn:microsoft.com/office/officeart/2005/8/layout/vList2"/>
    <dgm:cxn modelId="{34C8FF5B-E8F4-4A4E-8E5C-2DA967FC128B}" type="presOf" srcId="{81A62749-56E8-4EAB-8D2D-DC11BE010803}" destId="{0BB18939-9676-4256-877B-55BD4273F048}" srcOrd="0" destOrd="0" presId="urn:microsoft.com/office/officeart/2005/8/layout/vList2"/>
    <dgm:cxn modelId="{6994FC4E-A6DB-474B-B566-E377754114A2}" srcId="{2C732D92-B627-4FB1-8D32-C2991F5F515F}" destId="{5B406B8C-B356-42AB-983F-BCFEC7278895}" srcOrd="2" destOrd="0" parTransId="{5D45D72B-9901-4FC1-939E-58DE9EFAD075}" sibTransId="{D0B5D018-4E26-4F15-8261-BBCBBE8ECCC0}"/>
    <dgm:cxn modelId="{16AC0782-0FE1-42F7-82AA-B5FB150CD1C2}" type="presOf" srcId="{5B406B8C-B356-42AB-983F-BCFEC7278895}" destId="{29751492-8BF8-471C-9707-C3567F9511BA}" srcOrd="0" destOrd="0" presId="urn:microsoft.com/office/officeart/2005/8/layout/vList2"/>
    <dgm:cxn modelId="{5981829A-A74D-434B-9551-1BD996F877A3}" type="presOf" srcId="{2C732D92-B627-4FB1-8D32-C2991F5F515F}" destId="{56578C0A-7EC5-4B64-8506-EEE90FB14DC2}" srcOrd="0" destOrd="0" presId="urn:microsoft.com/office/officeart/2005/8/layout/vList2"/>
    <dgm:cxn modelId="{A8E1D4E0-BB01-403E-BDE5-812591745C77}" srcId="{2C732D92-B627-4FB1-8D32-C2991F5F515F}" destId="{81A62749-56E8-4EAB-8D2D-DC11BE010803}" srcOrd="1" destOrd="0" parTransId="{70DEAC22-E116-4B06-B581-213D59D7A779}" sibTransId="{33672112-85F7-40C2-92C3-951B45630873}"/>
    <dgm:cxn modelId="{5EA6BAF3-5AF6-400F-A4C6-BA002FAA73A5}" srcId="{2C732D92-B627-4FB1-8D32-C2991F5F515F}" destId="{9EE1A242-9E1F-4000-8158-EA795463EAC4}" srcOrd="0" destOrd="0" parTransId="{1E4FC86B-22C5-491F-A734-346BF923DC8E}" sibTransId="{04A4DF4D-782D-41F3-8D3E-EE52EB66387C}"/>
    <dgm:cxn modelId="{8A1B60E1-06DA-4842-9D5F-953AC9AC9182}" type="presParOf" srcId="{56578C0A-7EC5-4B64-8506-EEE90FB14DC2}" destId="{234B85AF-149A-4E37-9B84-6BDC3046541A}" srcOrd="0" destOrd="0" presId="urn:microsoft.com/office/officeart/2005/8/layout/vList2"/>
    <dgm:cxn modelId="{6659EFC9-A3BB-4278-ACB7-8538C57A345E}" type="presParOf" srcId="{56578C0A-7EC5-4B64-8506-EEE90FB14DC2}" destId="{FB8C7642-1899-47F3-9F40-5CB6F7A0D3C9}" srcOrd="1" destOrd="0" presId="urn:microsoft.com/office/officeart/2005/8/layout/vList2"/>
    <dgm:cxn modelId="{ADFE51B4-E0FB-4378-B6DA-4A8F51C8EF6E}" type="presParOf" srcId="{56578C0A-7EC5-4B64-8506-EEE90FB14DC2}" destId="{0BB18939-9676-4256-877B-55BD4273F048}" srcOrd="2" destOrd="0" presId="urn:microsoft.com/office/officeart/2005/8/layout/vList2"/>
    <dgm:cxn modelId="{6C793949-D986-4B43-8192-99C710E229CA}" type="presParOf" srcId="{56578C0A-7EC5-4B64-8506-EEE90FB14DC2}" destId="{A06766E6-0D81-49B2-AB8A-EB9B51173286}" srcOrd="3" destOrd="0" presId="urn:microsoft.com/office/officeart/2005/8/layout/vList2"/>
    <dgm:cxn modelId="{6D9997DB-DA57-4836-82C6-639E0512C6F2}" type="presParOf" srcId="{56578C0A-7EC5-4B64-8506-EEE90FB14DC2}" destId="{29751492-8BF8-471C-9707-C3567F9511B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2531D6-5933-431E-9D36-9A499A2BE0C1}" type="doc">
      <dgm:prSet loTypeId="urn:microsoft.com/office/officeart/2005/8/layout/matrix3" loCatId="matrix" qsTypeId="urn:microsoft.com/office/officeart/2005/8/quickstyle/simple4" qsCatId="simple" csTypeId="urn:microsoft.com/office/officeart/2005/8/colors/colorful1" csCatId="colorful"/>
      <dgm:spPr/>
      <dgm:t>
        <a:bodyPr/>
        <a:lstStyle/>
        <a:p>
          <a:endParaRPr lang="en-US"/>
        </a:p>
      </dgm:t>
    </dgm:pt>
    <dgm:pt modelId="{92A132C6-BF2F-4E2F-B22A-1BE7E7F2E867}">
      <dgm:prSet/>
      <dgm:spPr/>
      <dgm:t>
        <a:bodyPr/>
        <a:lstStyle/>
        <a:p>
          <a:r>
            <a:rPr lang="en-US"/>
            <a:t>Will reduce Covid cases by maintaining  social distancing.</a:t>
          </a:r>
        </a:p>
      </dgm:t>
    </dgm:pt>
    <dgm:pt modelId="{0FA3B14B-4113-488B-B8EB-E6D671564504}" type="parTrans" cxnId="{B0DAA785-2B9E-4675-AC42-FBA5B3C572EA}">
      <dgm:prSet/>
      <dgm:spPr/>
      <dgm:t>
        <a:bodyPr/>
        <a:lstStyle/>
        <a:p>
          <a:endParaRPr lang="en-US"/>
        </a:p>
      </dgm:t>
    </dgm:pt>
    <dgm:pt modelId="{6A426328-926D-4DE4-B1BF-2B29BA22B43B}" type="sibTrans" cxnId="{B0DAA785-2B9E-4675-AC42-FBA5B3C572EA}">
      <dgm:prSet/>
      <dgm:spPr/>
      <dgm:t>
        <a:bodyPr/>
        <a:lstStyle/>
        <a:p>
          <a:endParaRPr lang="en-US"/>
        </a:p>
      </dgm:t>
    </dgm:pt>
    <dgm:pt modelId="{27B0107F-26D4-4C64-8F2C-E0CFC84B2EC8}">
      <dgm:prSet/>
      <dgm:spPr/>
      <dgm:t>
        <a:bodyPr/>
        <a:lstStyle/>
        <a:p>
          <a:r>
            <a:rPr lang="en-US"/>
            <a:t>Will save customer time.</a:t>
          </a:r>
        </a:p>
      </dgm:t>
    </dgm:pt>
    <dgm:pt modelId="{AA58915F-AD11-4514-854B-C9214774F876}" type="parTrans" cxnId="{9DC489CB-C61D-49EB-B16F-A78185E15590}">
      <dgm:prSet/>
      <dgm:spPr/>
      <dgm:t>
        <a:bodyPr/>
        <a:lstStyle/>
        <a:p>
          <a:endParaRPr lang="en-US"/>
        </a:p>
      </dgm:t>
    </dgm:pt>
    <dgm:pt modelId="{DDE5BB6E-ACA0-4F13-A53B-7326F6649E1B}" type="sibTrans" cxnId="{9DC489CB-C61D-49EB-B16F-A78185E15590}">
      <dgm:prSet/>
      <dgm:spPr/>
      <dgm:t>
        <a:bodyPr/>
        <a:lstStyle/>
        <a:p>
          <a:endParaRPr lang="en-US"/>
        </a:p>
      </dgm:t>
    </dgm:pt>
    <dgm:pt modelId="{1F837FAA-E080-495B-AAAE-EC8E6FCE224B}">
      <dgm:prSet/>
      <dgm:spPr/>
      <dgm:t>
        <a:bodyPr/>
        <a:lstStyle/>
        <a:p>
          <a:r>
            <a:rPr lang="en-US"/>
            <a:t>Will give deep detail about items.</a:t>
          </a:r>
        </a:p>
      </dgm:t>
    </dgm:pt>
    <dgm:pt modelId="{1FD3EF09-9D2F-431A-957F-75530CAF43AE}" type="parTrans" cxnId="{BCE7AE87-F8AE-40F8-B436-4DF69E82568B}">
      <dgm:prSet/>
      <dgm:spPr/>
      <dgm:t>
        <a:bodyPr/>
        <a:lstStyle/>
        <a:p>
          <a:endParaRPr lang="en-US"/>
        </a:p>
      </dgm:t>
    </dgm:pt>
    <dgm:pt modelId="{5EDD6428-C757-460C-A867-9C6210D0107E}" type="sibTrans" cxnId="{BCE7AE87-F8AE-40F8-B436-4DF69E82568B}">
      <dgm:prSet/>
      <dgm:spPr/>
      <dgm:t>
        <a:bodyPr/>
        <a:lstStyle/>
        <a:p>
          <a:endParaRPr lang="en-US"/>
        </a:p>
      </dgm:t>
    </dgm:pt>
    <dgm:pt modelId="{3C8889DD-516E-4913-A08E-49AF1949082A}">
      <dgm:prSet/>
      <dgm:spPr/>
      <dgm:t>
        <a:bodyPr/>
        <a:lstStyle/>
        <a:p>
          <a:r>
            <a:rPr lang="en-US"/>
            <a:t>Will reduce human error.</a:t>
          </a:r>
        </a:p>
      </dgm:t>
    </dgm:pt>
    <dgm:pt modelId="{F59284CF-953A-496A-8EBD-95C523FC4C73}" type="parTrans" cxnId="{90CF06CE-0AEC-4AAA-83D7-95AD4E56E4D1}">
      <dgm:prSet/>
      <dgm:spPr/>
      <dgm:t>
        <a:bodyPr/>
        <a:lstStyle/>
        <a:p>
          <a:endParaRPr lang="en-US"/>
        </a:p>
      </dgm:t>
    </dgm:pt>
    <dgm:pt modelId="{6394A541-5C36-472D-8EEB-B497BE6E0948}" type="sibTrans" cxnId="{90CF06CE-0AEC-4AAA-83D7-95AD4E56E4D1}">
      <dgm:prSet/>
      <dgm:spPr/>
      <dgm:t>
        <a:bodyPr/>
        <a:lstStyle/>
        <a:p>
          <a:endParaRPr lang="en-US"/>
        </a:p>
      </dgm:t>
    </dgm:pt>
    <dgm:pt modelId="{923F56DA-352B-49DD-BC8B-AA504719963F}" type="pres">
      <dgm:prSet presAssocID="{E42531D6-5933-431E-9D36-9A499A2BE0C1}" presName="matrix" presStyleCnt="0">
        <dgm:presLayoutVars>
          <dgm:chMax val="1"/>
          <dgm:dir/>
          <dgm:resizeHandles val="exact"/>
        </dgm:presLayoutVars>
      </dgm:prSet>
      <dgm:spPr/>
    </dgm:pt>
    <dgm:pt modelId="{3FE3EA1F-27DC-4BF9-803B-7B4A681B041A}" type="pres">
      <dgm:prSet presAssocID="{E42531D6-5933-431E-9D36-9A499A2BE0C1}" presName="diamond" presStyleLbl="bgShp" presStyleIdx="0" presStyleCnt="1"/>
      <dgm:spPr/>
    </dgm:pt>
    <dgm:pt modelId="{88BEC64B-A9AB-4A6F-8ADA-7706E06B1C82}" type="pres">
      <dgm:prSet presAssocID="{E42531D6-5933-431E-9D36-9A499A2BE0C1}" presName="quad1" presStyleLbl="node1" presStyleIdx="0" presStyleCnt="4">
        <dgm:presLayoutVars>
          <dgm:chMax val="0"/>
          <dgm:chPref val="0"/>
          <dgm:bulletEnabled val="1"/>
        </dgm:presLayoutVars>
      </dgm:prSet>
      <dgm:spPr/>
    </dgm:pt>
    <dgm:pt modelId="{B111E3CA-8DFA-45EE-A5FA-4EBC9B9D5662}" type="pres">
      <dgm:prSet presAssocID="{E42531D6-5933-431E-9D36-9A499A2BE0C1}" presName="quad2" presStyleLbl="node1" presStyleIdx="1" presStyleCnt="4">
        <dgm:presLayoutVars>
          <dgm:chMax val="0"/>
          <dgm:chPref val="0"/>
          <dgm:bulletEnabled val="1"/>
        </dgm:presLayoutVars>
      </dgm:prSet>
      <dgm:spPr/>
    </dgm:pt>
    <dgm:pt modelId="{5B7F6BA7-4E9F-4739-9560-7D071C53798A}" type="pres">
      <dgm:prSet presAssocID="{E42531D6-5933-431E-9D36-9A499A2BE0C1}" presName="quad3" presStyleLbl="node1" presStyleIdx="2" presStyleCnt="4">
        <dgm:presLayoutVars>
          <dgm:chMax val="0"/>
          <dgm:chPref val="0"/>
          <dgm:bulletEnabled val="1"/>
        </dgm:presLayoutVars>
      </dgm:prSet>
      <dgm:spPr/>
    </dgm:pt>
    <dgm:pt modelId="{6AC86665-63D4-4226-8770-351784D1752D}" type="pres">
      <dgm:prSet presAssocID="{E42531D6-5933-431E-9D36-9A499A2BE0C1}" presName="quad4" presStyleLbl="node1" presStyleIdx="3" presStyleCnt="4">
        <dgm:presLayoutVars>
          <dgm:chMax val="0"/>
          <dgm:chPref val="0"/>
          <dgm:bulletEnabled val="1"/>
        </dgm:presLayoutVars>
      </dgm:prSet>
      <dgm:spPr/>
    </dgm:pt>
  </dgm:ptLst>
  <dgm:cxnLst>
    <dgm:cxn modelId="{10329334-594F-4654-8C82-ED31046CAB7F}" type="presOf" srcId="{1F837FAA-E080-495B-AAAE-EC8E6FCE224B}" destId="{5B7F6BA7-4E9F-4739-9560-7D071C53798A}" srcOrd="0" destOrd="0" presId="urn:microsoft.com/office/officeart/2005/8/layout/matrix3"/>
    <dgm:cxn modelId="{B6E4AF67-0AA7-4FC9-9D2F-2758658541AD}" type="presOf" srcId="{3C8889DD-516E-4913-A08E-49AF1949082A}" destId="{6AC86665-63D4-4226-8770-351784D1752D}" srcOrd="0" destOrd="0" presId="urn:microsoft.com/office/officeart/2005/8/layout/matrix3"/>
    <dgm:cxn modelId="{B0DAA785-2B9E-4675-AC42-FBA5B3C572EA}" srcId="{E42531D6-5933-431E-9D36-9A499A2BE0C1}" destId="{92A132C6-BF2F-4E2F-B22A-1BE7E7F2E867}" srcOrd="0" destOrd="0" parTransId="{0FA3B14B-4113-488B-B8EB-E6D671564504}" sibTransId="{6A426328-926D-4DE4-B1BF-2B29BA22B43B}"/>
    <dgm:cxn modelId="{BCE7AE87-F8AE-40F8-B436-4DF69E82568B}" srcId="{E42531D6-5933-431E-9D36-9A499A2BE0C1}" destId="{1F837FAA-E080-495B-AAAE-EC8E6FCE224B}" srcOrd="2" destOrd="0" parTransId="{1FD3EF09-9D2F-431A-957F-75530CAF43AE}" sibTransId="{5EDD6428-C757-460C-A867-9C6210D0107E}"/>
    <dgm:cxn modelId="{97B833B3-787C-46B7-A7AC-788F502C1389}" type="presOf" srcId="{27B0107F-26D4-4C64-8F2C-E0CFC84B2EC8}" destId="{B111E3CA-8DFA-45EE-A5FA-4EBC9B9D5662}" srcOrd="0" destOrd="0" presId="urn:microsoft.com/office/officeart/2005/8/layout/matrix3"/>
    <dgm:cxn modelId="{9DC489CB-C61D-49EB-B16F-A78185E15590}" srcId="{E42531D6-5933-431E-9D36-9A499A2BE0C1}" destId="{27B0107F-26D4-4C64-8F2C-E0CFC84B2EC8}" srcOrd="1" destOrd="0" parTransId="{AA58915F-AD11-4514-854B-C9214774F876}" sibTransId="{DDE5BB6E-ACA0-4F13-A53B-7326F6649E1B}"/>
    <dgm:cxn modelId="{90CF06CE-0AEC-4AAA-83D7-95AD4E56E4D1}" srcId="{E42531D6-5933-431E-9D36-9A499A2BE0C1}" destId="{3C8889DD-516E-4913-A08E-49AF1949082A}" srcOrd="3" destOrd="0" parTransId="{F59284CF-953A-496A-8EBD-95C523FC4C73}" sibTransId="{6394A541-5C36-472D-8EEB-B497BE6E0948}"/>
    <dgm:cxn modelId="{45C5F7DE-0855-425A-A6E6-9CC681000E42}" type="presOf" srcId="{E42531D6-5933-431E-9D36-9A499A2BE0C1}" destId="{923F56DA-352B-49DD-BC8B-AA504719963F}" srcOrd="0" destOrd="0" presId="urn:microsoft.com/office/officeart/2005/8/layout/matrix3"/>
    <dgm:cxn modelId="{0B01BCF3-3AB0-4CA8-9D42-40F25DEDA91B}" type="presOf" srcId="{92A132C6-BF2F-4E2F-B22A-1BE7E7F2E867}" destId="{88BEC64B-A9AB-4A6F-8ADA-7706E06B1C82}" srcOrd="0" destOrd="0" presId="urn:microsoft.com/office/officeart/2005/8/layout/matrix3"/>
    <dgm:cxn modelId="{A356DBCB-F5D2-4F3A-96FC-1517DD997736}" type="presParOf" srcId="{923F56DA-352B-49DD-BC8B-AA504719963F}" destId="{3FE3EA1F-27DC-4BF9-803B-7B4A681B041A}" srcOrd="0" destOrd="0" presId="urn:microsoft.com/office/officeart/2005/8/layout/matrix3"/>
    <dgm:cxn modelId="{881DDF47-43AD-40A3-807F-00105AB76767}" type="presParOf" srcId="{923F56DA-352B-49DD-BC8B-AA504719963F}" destId="{88BEC64B-A9AB-4A6F-8ADA-7706E06B1C82}" srcOrd="1" destOrd="0" presId="urn:microsoft.com/office/officeart/2005/8/layout/matrix3"/>
    <dgm:cxn modelId="{BC642684-59E3-4CFB-9ACC-91A24DD05585}" type="presParOf" srcId="{923F56DA-352B-49DD-BC8B-AA504719963F}" destId="{B111E3CA-8DFA-45EE-A5FA-4EBC9B9D5662}" srcOrd="2" destOrd="0" presId="urn:microsoft.com/office/officeart/2005/8/layout/matrix3"/>
    <dgm:cxn modelId="{4E30ADB6-A4EB-41B0-89CA-7D42F9A1960C}" type="presParOf" srcId="{923F56DA-352B-49DD-BC8B-AA504719963F}" destId="{5B7F6BA7-4E9F-4739-9560-7D071C53798A}" srcOrd="3" destOrd="0" presId="urn:microsoft.com/office/officeart/2005/8/layout/matrix3"/>
    <dgm:cxn modelId="{A03926C0-3318-4298-90C7-D29F799249D8}" type="presParOf" srcId="{923F56DA-352B-49DD-BC8B-AA504719963F}" destId="{6AC86665-63D4-4226-8770-351784D1752D}"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D0056-7C91-48B6-8CCE-B9366D52C6D7}">
      <dsp:nvSpPr>
        <dsp:cNvPr id="0" name=""/>
        <dsp:cNvSpPr/>
      </dsp:nvSpPr>
      <dsp:spPr>
        <a:xfrm>
          <a:off x="0" y="36331"/>
          <a:ext cx="9837600" cy="619806"/>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i="0" u="sng" kern="1200" baseline="0"/>
            <a:t>TEAM MEMBERS:-</a:t>
          </a:r>
          <a:endParaRPr lang="en-US" sz="2200" kern="1200"/>
        </a:p>
      </dsp:txBody>
      <dsp:txXfrm>
        <a:off x="30256" y="66587"/>
        <a:ext cx="9777088" cy="559294"/>
      </dsp:txXfrm>
    </dsp:sp>
    <dsp:sp modelId="{8C9F86B0-C75E-4773-97B7-F9712EE979DD}">
      <dsp:nvSpPr>
        <dsp:cNvPr id="0" name=""/>
        <dsp:cNvSpPr/>
      </dsp:nvSpPr>
      <dsp:spPr>
        <a:xfrm>
          <a:off x="0" y="656137"/>
          <a:ext cx="9837600" cy="170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34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1" i="0" kern="1200" baseline="0"/>
            <a:t>Shashank Naik                          </a:t>
          </a:r>
          <a:endParaRPr lang="en-US" sz="1700" kern="1200"/>
        </a:p>
        <a:p>
          <a:pPr marL="171450" lvl="1" indent="-171450" algn="l" defTabSz="755650">
            <a:lnSpc>
              <a:spcPct val="90000"/>
            </a:lnSpc>
            <a:spcBef>
              <a:spcPct val="0"/>
            </a:spcBef>
            <a:spcAft>
              <a:spcPct val="20000"/>
            </a:spcAft>
            <a:buChar char="•"/>
          </a:pPr>
          <a:r>
            <a:rPr lang="en-US" sz="1700" b="1" kern="1200"/>
            <a:t>Ritu Mahajan</a:t>
          </a:r>
          <a:endParaRPr lang="en-US" sz="1700" kern="1200"/>
        </a:p>
        <a:p>
          <a:pPr marL="171450" lvl="1" indent="-171450" algn="l" defTabSz="755650">
            <a:lnSpc>
              <a:spcPct val="90000"/>
            </a:lnSpc>
            <a:spcBef>
              <a:spcPct val="0"/>
            </a:spcBef>
            <a:spcAft>
              <a:spcPct val="20000"/>
            </a:spcAft>
            <a:buChar char="•"/>
          </a:pPr>
          <a:r>
            <a:rPr lang="en-US" sz="1700" b="1" i="0" kern="1200" baseline="0"/>
            <a:t>Yash Pattewar</a:t>
          </a:r>
          <a:endParaRPr lang="en-US" sz="1700" kern="1200"/>
        </a:p>
        <a:p>
          <a:pPr marL="171450" lvl="1" indent="-171450" algn="l" defTabSz="755650">
            <a:lnSpc>
              <a:spcPct val="90000"/>
            </a:lnSpc>
            <a:spcBef>
              <a:spcPct val="0"/>
            </a:spcBef>
            <a:spcAft>
              <a:spcPct val="20000"/>
            </a:spcAft>
            <a:buChar char="•"/>
          </a:pPr>
          <a:r>
            <a:rPr lang="en-US" sz="1700" b="1" kern="1200"/>
            <a:t>Vrushti Patil</a:t>
          </a:r>
          <a:endParaRPr lang="en-US" sz="1700" kern="1200"/>
        </a:p>
      </dsp:txBody>
      <dsp:txXfrm>
        <a:off x="0" y="656137"/>
        <a:ext cx="9837600" cy="1707750"/>
      </dsp:txXfrm>
    </dsp:sp>
    <dsp:sp modelId="{227740C2-D930-4FAE-8F6D-199E3C205172}">
      <dsp:nvSpPr>
        <dsp:cNvPr id="0" name=""/>
        <dsp:cNvSpPr/>
      </dsp:nvSpPr>
      <dsp:spPr>
        <a:xfrm>
          <a:off x="0" y="2363887"/>
          <a:ext cx="9837600" cy="526192"/>
        </a:xfrm>
        <a:prstGeom prst="roundRect">
          <a:avLst/>
        </a:prstGeom>
        <a:solidFill>
          <a:schemeClr val="accent5">
            <a:hueOff val="19114680"/>
            <a:satOff val="-40837"/>
            <a:lumOff val="-1705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i="0" u="sng" kern="1200" baseline="0" dirty="0"/>
            <a:t>GUIDE : </a:t>
          </a:r>
          <a:r>
            <a:rPr lang="en-US" sz="2200" b="1" i="0" kern="1200" baseline="0" dirty="0"/>
            <a:t>Asst .Prof Jyoti Chauhan</a:t>
          </a:r>
          <a:endParaRPr lang="en-US" sz="2200" kern="1200" dirty="0"/>
        </a:p>
      </dsp:txBody>
      <dsp:txXfrm>
        <a:off x="25687" y="2389574"/>
        <a:ext cx="9786226" cy="4748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2A656D-FDA3-4382-B3FB-CBD0E9276838}">
      <dsp:nvSpPr>
        <dsp:cNvPr id="0" name=""/>
        <dsp:cNvSpPr/>
      </dsp:nvSpPr>
      <dsp:spPr>
        <a:xfrm>
          <a:off x="0" y="0"/>
          <a:ext cx="10179050" cy="0"/>
        </a:xfrm>
        <a:prstGeom prst="line">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w="6350" cap="flat" cmpd="sng" algn="in">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E0544A0-0BE7-4833-BC5A-E1295E2ED602}">
      <dsp:nvSpPr>
        <dsp:cNvPr id="0" name=""/>
        <dsp:cNvSpPr/>
      </dsp:nvSpPr>
      <dsp:spPr>
        <a:xfrm>
          <a:off x="0" y="0"/>
          <a:ext cx="10179050" cy="1797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The main objective of our project is to create a virtual waiter that will be able to serve the customers without breaking the social distancing rules.</a:t>
          </a:r>
        </a:p>
      </dsp:txBody>
      <dsp:txXfrm>
        <a:off x="0" y="0"/>
        <a:ext cx="10179050" cy="1797049"/>
      </dsp:txXfrm>
    </dsp:sp>
    <dsp:sp modelId="{E61CBC31-D7B0-4860-9678-F1D4C966639A}">
      <dsp:nvSpPr>
        <dsp:cNvPr id="0" name=""/>
        <dsp:cNvSpPr/>
      </dsp:nvSpPr>
      <dsp:spPr>
        <a:xfrm>
          <a:off x="0" y="1797049"/>
          <a:ext cx="10179050" cy="0"/>
        </a:xfrm>
        <a:prstGeom prst="line">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w="6350" cap="flat" cmpd="sng" algn="in">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43C36F1B-920D-486D-8771-560434491A89}">
      <dsp:nvSpPr>
        <dsp:cNvPr id="0" name=""/>
        <dsp:cNvSpPr/>
      </dsp:nvSpPr>
      <dsp:spPr>
        <a:xfrm>
          <a:off x="0" y="1797049"/>
          <a:ext cx="10179050" cy="1797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To make the system as human as possible to provide comfort and provide impeccable customer service and satisfaction.</a:t>
          </a:r>
        </a:p>
      </dsp:txBody>
      <dsp:txXfrm>
        <a:off x="0" y="1797049"/>
        <a:ext cx="10179050" cy="17970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EB9C7-6027-4D54-909B-E1E67171BCC0}">
      <dsp:nvSpPr>
        <dsp:cNvPr id="0" name=""/>
        <dsp:cNvSpPr/>
      </dsp:nvSpPr>
      <dsp:spPr>
        <a:xfrm>
          <a:off x="0" y="0"/>
          <a:ext cx="10179050" cy="0"/>
        </a:xfrm>
        <a:prstGeom prst="line">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w="6350" cap="flat" cmpd="sng" algn="in">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5E8CA001-9AA6-4A7E-B3A2-B6180587EF1F}">
      <dsp:nvSpPr>
        <dsp:cNvPr id="0" name=""/>
        <dsp:cNvSpPr/>
      </dsp:nvSpPr>
      <dsp:spPr>
        <a:xfrm>
          <a:off x="0" y="0"/>
          <a:ext cx="10179050" cy="1797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a:t>Ever since the start of the Covid-19 pandemic, social distancing has become the new normal. We still need to maintain some rules and regulations to keep the pandemic under control. Restaurants and hotels are some of the major places where there is no other option but to interact with several people. This, however, increases the chances of transmission of the virus.</a:t>
          </a:r>
          <a:endParaRPr lang="en-US" sz="2400" kern="1200"/>
        </a:p>
      </dsp:txBody>
      <dsp:txXfrm>
        <a:off x="0" y="0"/>
        <a:ext cx="10179050" cy="1797049"/>
      </dsp:txXfrm>
    </dsp:sp>
    <dsp:sp modelId="{E69EF0B2-CD4B-42B1-B72D-BBE37D72D98A}">
      <dsp:nvSpPr>
        <dsp:cNvPr id="0" name=""/>
        <dsp:cNvSpPr/>
      </dsp:nvSpPr>
      <dsp:spPr>
        <a:xfrm>
          <a:off x="0" y="1797049"/>
          <a:ext cx="10179050" cy="0"/>
        </a:xfrm>
        <a:prstGeom prst="line">
          <a:avLst/>
        </a:prstGeom>
        <a:gradFill rotWithShape="0">
          <a:gsLst>
            <a:gs pos="0">
              <a:schemeClr val="accent5">
                <a:hueOff val="19114680"/>
                <a:satOff val="-40837"/>
                <a:lumOff val="-17059"/>
                <a:alphaOff val="0"/>
                <a:tint val="94000"/>
                <a:satMod val="103000"/>
                <a:lumMod val="102000"/>
              </a:schemeClr>
            </a:gs>
            <a:gs pos="50000">
              <a:schemeClr val="accent5">
                <a:hueOff val="19114680"/>
                <a:satOff val="-40837"/>
                <a:lumOff val="-17059"/>
                <a:alphaOff val="0"/>
                <a:shade val="100000"/>
                <a:satMod val="110000"/>
                <a:lumMod val="100000"/>
              </a:schemeClr>
            </a:gs>
            <a:gs pos="100000">
              <a:schemeClr val="accent5">
                <a:hueOff val="19114680"/>
                <a:satOff val="-40837"/>
                <a:lumOff val="-17059"/>
                <a:alphaOff val="0"/>
                <a:shade val="78000"/>
                <a:satMod val="120000"/>
                <a:lumMod val="99000"/>
              </a:schemeClr>
            </a:gs>
          </a:gsLst>
          <a:lin ang="5400000" scaled="0"/>
        </a:gradFill>
        <a:ln w="6350" cap="flat" cmpd="sng" algn="in">
          <a:solidFill>
            <a:schemeClr val="accent5">
              <a:hueOff val="19114680"/>
              <a:satOff val="-40837"/>
              <a:lumOff val="-17059"/>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208B5856-218F-44AC-AD09-A8952A97A59F}">
      <dsp:nvSpPr>
        <dsp:cNvPr id="0" name=""/>
        <dsp:cNvSpPr/>
      </dsp:nvSpPr>
      <dsp:spPr>
        <a:xfrm>
          <a:off x="0" y="1797049"/>
          <a:ext cx="10179050" cy="1797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a:t>Keeping this in mind, we have introduced a solution to this problem with the help of our system GORDON-a personal waiter. It will be a voice assistant, which will work exactly like a normal human waiter. This will help us enjoy the services of hotels and cafes with maintaining social distance and thus taking care of our and others health.</a:t>
          </a:r>
          <a:endParaRPr lang="en-US" sz="2400" kern="1200"/>
        </a:p>
      </dsp:txBody>
      <dsp:txXfrm>
        <a:off x="0" y="1797049"/>
        <a:ext cx="10179050" cy="17970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65229A-A53B-45BA-95DF-D3966E383EC0}">
      <dsp:nvSpPr>
        <dsp:cNvPr id="0" name=""/>
        <dsp:cNvSpPr/>
      </dsp:nvSpPr>
      <dsp:spPr>
        <a:xfrm>
          <a:off x="0" y="772882"/>
          <a:ext cx="6266011" cy="2558149"/>
        </a:xfrm>
        <a:prstGeom prst="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endParaRPr lang="en-US" sz="2600" kern="1200" dirty="0"/>
        </a:p>
        <a:p>
          <a:pPr marL="228600" lvl="1" indent="-228600" algn="l" defTabSz="889000">
            <a:lnSpc>
              <a:spcPct val="90000"/>
            </a:lnSpc>
            <a:spcBef>
              <a:spcPct val="0"/>
            </a:spcBef>
            <a:spcAft>
              <a:spcPct val="15000"/>
            </a:spcAft>
            <a:buChar char="•"/>
          </a:pPr>
          <a:r>
            <a:rPr lang="en-US" sz="2000" kern="1200"/>
            <a:t>Raspberry </a:t>
          </a:r>
          <a:r>
            <a:rPr lang="en-US" sz="2000" kern="1200" dirty="0"/>
            <a:t>pi 3B+</a:t>
          </a:r>
        </a:p>
        <a:p>
          <a:pPr marL="228600" lvl="1" indent="-228600" algn="l" defTabSz="889000">
            <a:lnSpc>
              <a:spcPct val="90000"/>
            </a:lnSpc>
            <a:spcBef>
              <a:spcPct val="0"/>
            </a:spcBef>
            <a:spcAft>
              <a:spcPct val="15000"/>
            </a:spcAft>
            <a:buChar char="•"/>
          </a:pPr>
          <a:r>
            <a:rPr lang="en-US" sz="2000" kern="1200" dirty="0"/>
            <a:t>USB Microphone and Speakers</a:t>
          </a:r>
        </a:p>
        <a:p>
          <a:pPr marL="228600" lvl="1" indent="-228600" algn="l" defTabSz="889000">
            <a:lnSpc>
              <a:spcPct val="90000"/>
            </a:lnSpc>
            <a:spcBef>
              <a:spcPct val="0"/>
            </a:spcBef>
            <a:spcAft>
              <a:spcPct val="15000"/>
            </a:spcAft>
            <a:buChar char="•"/>
          </a:pPr>
          <a:r>
            <a:rPr lang="en-US" sz="2000" kern="1200" dirty="0"/>
            <a:t>SD card 32GB</a:t>
          </a:r>
        </a:p>
        <a:p>
          <a:pPr marL="228600" lvl="1" indent="-228600" algn="l" defTabSz="889000">
            <a:lnSpc>
              <a:spcPct val="90000"/>
            </a:lnSpc>
            <a:spcBef>
              <a:spcPct val="0"/>
            </a:spcBef>
            <a:spcAft>
              <a:spcPct val="15000"/>
            </a:spcAft>
            <a:buChar char="•"/>
          </a:pPr>
          <a:r>
            <a:rPr lang="en-US" sz="2000" kern="1200"/>
            <a:t>Card Reader</a:t>
          </a:r>
        </a:p>
        <a:p>
          <a:pPr marL="228600" lvl="1" indent="-228600" algn="l" defTabSz="889000">
            <a:lnSpc>
              <a:spcPct val="90000"/>
            </a:lnSpc>
            <a:spcBef>
              <a:spcPct val="0"/>
            </a:spcBef>
            <a:spcAft>
              <a:spcPct val="15000"/>
            </a:spcAft>
            <a:buChar char="•"/>
          </a:pPr>
          <a:r>
            <a:rPr lang="en-US" sz="2000" kern="1200"/>
            <a:t>HDMI Cable</a:t>
          </a:r>
        </a:p>
        <a:p>
          <a:pPr marL="228600" lvl="1" indent="-228600" algn="l" defTabSz="889000">
            <a:lnSpc>
              <a:spcPct val="90000"/>
            </a:lnSpc>
            <a:spcBef>
              <a:spcPct val="0"/>
            </a:spcBef>
            <a:spcAft>
              <a:spcPct val="15000"/>
            </a:spcAft>
            <a:buChar char="•"/>
          </a:pPr>
          <a:r>
            <a:rPr lang="en-US" sz="2000" kern="1200"/>
            <a:t>5V Power Adapter</a:t>
          </a:r>
        </a:p>
      </dsp:txBody>
      <dsp:txXfrm>
        <a:off x="0" y="772882"/>
        <a:ext cx="6266011" cy="25581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B5079-CBA8-4C23-8762-99619DC0B93F}">
      <dsp:nvSpPr>
        <dsp:cNvPr id="0" name=""/>
        <dsp:cNvSpPr/>
      </dsp:nvSpPr>
      <dsp:spPr>
        <a:xfrm>
          <a:off x="0" y="480"/>
          <a:ext cx="7162800" cy="0"/>
        </a:xfrm>
        <a:prstGeom prst="line">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a:outerShdw blurRad="38100" dist="25400" dir="5400000" algn="ctr" rotWithShape="0">
            <a:srgbClr val="000000">
              <a:alpha val="25000"/>
            </a:srgbClr>
          </a:outerShdw>
        </a:effectLst>
      </dsp:spPr>
      <dsp:style>
        <a:lnRef idx="1">
          <a:scrgbClr r="0" g="0" b="0"/>
        </a:lnRef>
        <a:fillRef idx="3">
          <a:scrgbClr r="0" g="0" b="0"/>
        </a:fillRef>
        <a:effectRef idx="3">
          <a:scrgbClr r="0" g="0" b="0"/>
        </a:effectRef>
        <a:fontRef idx="minor">
          <a:schemeClr val="lt1"/>
        </a:fontRef>
      </dsp:style>
    </dsp:sp>
    <dsp:sp modelId="{B357D390-9B0C-492D-A8B7-918AF1ADF1BC}">
      <dsp:nvSpPr>
        <dsp:cNvPr id="0" name=""/>
        <dsp:cNvSpPr/>
      </dsp:nvSpPr>
      <dsp:spPr>
        <a:xfrm>
          <a:off x="0" y="480"/>
          <a:ext cx="7162800" cy="787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The machine will be designed to act just like a waiter in the most humanly way possible.</a:t>
          </a:r>
        </a:p>
      </dsp:txBody>
      <dsp:txXfrm>
        <a:off x="0" y="480"/>
        <a:ext cx="7162800" cy="787623"/>
      </dsp:txXfrm>
    </dsp:sp>
    <dsp:sp modelId="{4F53B167-CBB2-4975-9454-8BE6D139C50C}">
      <dsp:nvSpPr>
        <dsp:cNvPr id="0" name=""/>
        <dsp:cNvSpPr/>
      </dsp:nvSpPr>
      <dsp:spPr>
        <a:xfrm>
          <a:off x="0" y="744564"/>
          <a:ext cx="7162800" cy="0"/>
        </a:xfrm>
        <a:prstGeom prst="line">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a:outerShdw blurRad="38100" dist="25400" dir="5400000" algn="ctr" rotWithShape="0">
            <a:srgbClr val="000000">
              <a:alpha val="25000"/>
            </a:srgbClr>
          </a:outerShdw>
        </a:effectLst>
      </dsp:spPr>
      <dsp:style>
        <a:lnRef idx="1">
          <a:scrgbClr r="0" g="0" b="0"/>
        </a:lnRef>
        <a:fillRef idx="3">
          <a:scrgbClr r="0" g="0" b="0"/>
        </a:fillRef>
        <a:effectRef idx="3">
          <a:scrgbClr r="0" g="0" b="0"/>
        </a:effectRef>
        <a:fontRef idx="minor">
          <a:schemeClr val="lt1"/>
        </a:fontRef>
      </dsp:style>
    </dsp:sp>
    <dsp:sp modelId="{E2EA5F7B-3563-4BA5-A3C7-39E55A1AF3F6}">
      <dsp:nvSpPr>
        <dsp:cNvPr id="0" name=""/>
        <dsp:cNvSpPr/>
      </dsp:nvSpPr>
      <dsp:spPr>
        <a:xfrm>
          <a:off x="0" y="788104"/>
          <a:ext cx="7162800" cy="787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It will greet the customers as they enter. It will provide the specials and highlights of the menu.</a:t>
          </a:r>
        </a:p>
      </dsp:txBody>
      <dsp:txXfrm>
        <a:off x="0" y="788104"/>
        <a:ext cx="7162800" cy="787623"/>
      </dsp:txXfrm>
    </dsp:sp>
    <dsp:sp modelId="{00CBFBBA-D7CD-40E4-839F-26FE74D4115C}">
      <dsp:nvSpPr>
        <dsp:cNvPr id="0" name=""/>
        <dsp:cNvSpPr/>
      </dsp:nvSpPr>
      <dsp:spPr>
        <a:xfrm>
          <a:off x="0" y="1575727"/>
          <a:ext cx="7162800" cy="0"/>
        </a:xfrm>
        <a:prstGeom prst="line">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a:outerShdw blurRad="38100" dist="25400" dir="5400000" algn="ctr" rotWithShape="0">
            <a:srgbClr val="000000">
              <a:alpha val="25000"/>
            </a:srgbClr>
          </a:outerShdw>
        </a:effectLst>
      </dsp:spPr>
      <dsp:style>
        <a:lnRef idx="1">
          <a:scrgbClr r="0" g="0" b="0"/>
        </a:lnRef>
        <a:fillRef idx="3">
          <a:scrgbClr r="0" g="0" b="0"/>
        </a:fillRef>
        <a:effectRef idx="3">
          <a:scrgbClr r="0" g="0" b="0"/>
        </a:effectRef>
        <a:fontRef idx="minor">
          <a:schemeClr val="lt1"/>
        </a:fontRef>
      </dsp:style>
    </dsp:sp>
    <dsp:sp modelId="{850F9EC6-B44C-4751-B935-091787906CA8}">
      <dsp:nvSpPr>
        <dsp:cNvPr id="0" name=""/>
        <dsp:cNvSpPr/>
      </dsp:nvSpPr>
      <dsp:spPr>
        <a:xfrm>
          <a:off x="0" y="1575727"/>
          <a:ext cx="7162800" cy="787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It will be designed to work just as a usual waiter would.</a:t>
          </a:r>
        </a:p>
      </dsp:txBody>
      <dsp:txXfrm>
        <a:off x="0" y="1575727"/>
        <a:ext cx="7162800" cy="787623"/>
      </dsp:txXfrm>
    </dsp:sp>
    <dsp:sp modelId="{C18C4D9F-4E16-4466-8E5B-44BB8D1699AC}">
      <dsp:nvSpPr>
        <dsp:cNvPr id="0" name=""/>
        <dsp:cNvSpPr/>
      </dsp:nvSpPr>
      <dsp:spPr>
        <a:xfrm>
          <a:off x="0" y="2363351"/>
          <a:ext cx="7162800" cy="0"/>
        </a:xfrm>
        <a:prstGeom prst="line">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a:outerShdw blurRad="38100" dist="25400" dir="5400000" algn="ctr" rotWithShape="0">
            <a:srgbClr val="000000">
              <a:alpha val="25000"/>
            </a:srgbClr>
          </a:outerShdw>
        </a:effectLst>
      </dsp:spPr>
      <dsp:style>
        <a:lnRef idx="1">
          <a:scrgbClr r="0" g="0" b="0"/>
        </a:lnRef>
        <a:fillRef idx="3">
          <a:scrgbClr r="0" g="0" b="0"/>
        </a:fillRef>
        <a:effectRef idx="3">
          <a:scrgbClr r="0" g="0" b="0"/>
        </a:effectRef>
        <a:fontRef idx="minor">
          <a:schemeClr val="lt1"/>
        </a:fontRef>
      </dsp:style>
    </dsp:sp>
    <dsp:sp modelId="{2A41A56E-4294-4D68-9D41-ECB39BC1D5A4}">
      <dsp:nvSpPr>
        <dsp:cNvPr id="0" name=""/>
        <dsp:cNvSpPr/>
      </dsp:nvSpPr>
      <dsp:spPr>
        <a:xfrm>
          <a:off x="0" y="2363351"/>
          <a:ext cx="7162800" cy="787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At the same time Gordon will be able to provide the customers with the bill and overlook the payments</a:t>
          </a:r>
        </a:p>
      </dsp:txBody>
      <dsp:txXfrm>
        <a:off x="0" y="2363351"/>
        <a:ext cx="7162800" cy="787623"/>
      </dsp:txXfrm>
    </dsp:sp>
    <dsp:sp modelId="{53173E56-EDBF-4DDD-B735-7BB9FA02B28B}">
      <dsp:nvSpPr>
        <dsp:cNvPr id="0" name=""/>
        <dsp:cNvSpPr/>
      </dsp:nvSpPr>
      <dsp:spPr>
        <a:xfrm>
          <a:off x="0" y="3150974"/>
          <a:ext cx="7162800" cy="0"/>
        </a:xfrm>
        <a:prstGeom prst="line">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a:outerShdw blurRad="38100" dist="25400" dir="5400000" algn="ctr" rotWithShape="0">
            <a:srgbClr val="000000">
              <a:alpha val="25000"/>
            </a:srgbClr>
          </a:outerShdw>
        </a:effectLst>
      </dsp:spPr>
      <dsp:style>
        <a:lnRef idx="1">
          <a:scrgbClr r="0" g="0" b="0"/>
        </a:lnRef>
        <a:fillRef idx="3">
          <a:scrgbClr r="0" g="0" b="0"/>
        </a:fillRef>
        <a:effectRef idx="3">
          <a:scrgbClr r="0" g="0" b="0"/>
        </a:effectRef>
        <a:fontRef idx="minor">
          <a:schemeClr val="lt1"/>
        </a:fontRef>
      </dsp:style>
    </dsp:sp>
    <dsp:sp modelId="{E529F39F-E695-41B7-8FE9-B98583319CD4}">
      <dsp:nvSpPr>
        <dsp:cNvPr id="0" name=""/>
        <dsp:cNvSpPr/>
      </dsp:nvSpPr>
      <dsp:spPr>
        <a:xfrm>
          <a:off x="0" y="3150974"/>
          <a:ext cx="7162800" cy="787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It would play an important role in guest satisfaction as it will also be responsible for checking on customers to ensure that they are enjoying their meals and take the appropriate actions to correct any problems.</a:t>
          </a:r>
        </a:p>
      </dsp:txBody>
      <dsp:txXfrm>
        <a:off x="0" y="3150974"/>
        <a:ext cx="7162800" cy="7876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B85AF-149A-4E37-9B84-6BDC3046541A}">
      <dsp:nvSpPr>
        <dsp:cNvPr id="0" name=""/>
        <dsp:cNvSpPr/>
      </dsp:nvSpPr>
      <dsp:spPr>
        <a:xfrm>
          <a:off x="0" y="78225"/>
          <a:ext cx="10296675" cy="1705864"/>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1. Speech Recognition—This is a library which is used to perform speech recognition with Google Speech Recognition API .Google speech recognition </a:t>
          </a:r>
          <a:r>
            <a:rPr lang="en-US" sz="2500" kern="1200" dirty="0" err="1"/>
            <a:t>api</a:t>
          </a:r>
          <a:r>
            <a:rPr lang="en-US" sz="2500" kern="1200" dirty="0"/>
            <a:t> is one of the best API’s available. It was used for speech to text conversion in our program. </a:t>
          </a:r>
        </a:p>
      </dsp:txBody>
      <dsp:txXfrm>
        <a:off x="83273" y="161498"/>
        <a:ext cx="10130129" cy="1539318"/>
      </dsp:txXfrm>
    </dsp:sp>
    <dsp:sp modelId="{0BB18939-9676-4256-877B-55BD4273F048}">
      <dsp:nvSpPr>
        <dsp:cNvPr id="0" name=""/>
        <dsp:cNvSpPr/>
      </dsp:nvSpPr>
      <dsp:spPr>
        <a:xfrm>
          <a:off x="74547" y="1856089"/>
          <a:ext cx="10147579" cy="1696500"/>
        </a:xfrm>
        <a:prstGeom prst="roundRect">
          <a:avLst/>
        </a:prstGeom>
        <a:gradFill rotWithShape="0">
          <a:gsLst>
            <a:gs pos="0">
              <a:schemeClr val="accent2">
                <a:hueOff val="3119331"/>
                <a:satOff val="17752"/>
                <a:lumOff val="5490"/>
                <a:alphaOff val="0"/>
                <a:tint val="94000"/>
                <a:satMod val="103000"/>
                <a:lumMod val="102000"/>
              </a:schemeClr>
            </a:gs>
            <a:gs pos="50000">
              <a:schemeClr val="accent2">
                <a:hueOff val="3119331"/>
                <a:satOff val="17752"/>
                <a:lumOff val="5490"/>
                <a:alphaOff val="0"/>
                <a:shade val="100000"/>
                <a:satMod val="110000"/>
                <a:lumMod val="100000"/>
              </a:schemeClr>
            </a:gs>
            <a:gs pos="100000">
              <a:schemeClr val="accent2">
                <a:hueOff val="3119331"/>
                <a:satOff val="17752"/>
                <a:lumOff val="549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2. </a:t>
          </a:r>
          <a:r>
            <a:rPr lang="en-US" sz="2500" kern="1200" dirty="0" err="1"/>
            <a:t>gTTS</a:t>
          </a:r>
          <a:r>
            <a:rPr lang="en-US" sz="2500" kern="1200" dirty="0"/>
            <a:t>—This library is used to generate an mp3 file from Spoken text using Google Text-To-Speech (TTS) API. The output speech was produced using </a:t>
          </a:r>
          <a:r>
            <a:rPr lang="en-US" sz="2500" kern="1200" dirty="0" err="1"/>
            <a:t>gTTS</a:t>
          </a:r>
          <a:r>
            <a:rPr lang="en-US" sz="2500" kern="1200" dirty="0"/>
            <a:t> library and text can be converted to speech using google text to speech [2]. </a:t>
          </a:r>
        </a:p>
      </dsp:txBody>
      <dsp:txXfrm>
        <a:off x="157363" y="1938905"/>
        <a:ext cx="9981947" cy="1530868"/>
      </dsp:txXfrm>
    </dsp:sp>
    <dsp:sp modelId="{29751492-8BF8-471C-9707-C3567F9511BA}">
      <dsp:nvSpPr>
        <dsp:cNvPr id="0" name=""/>
        <dsp:cNvSpPr/>
      </dsp:nvSpPr>
      <dsp:spPr>
        <a:xfrm>
          <a:off x="0" y="3624589"/>
          <a:ext cx="10296675" cy="1696500"/>
        </a:xfrm>
        <a:prstGeom prst="roundRect">
          <a:avLst/>
        </a:prstGeom>
        <a:gradFill rotWithShape="0">
          <a:gsLst>
            <a:gs pos="0">
              <a:schemeClr val="accent2">
                <a:hueOff val="6238661"/>
                <a:satOff val="35504"/>
                <a:lumOff val="10980"/>
                <a:alphaOff val="0"/>
                <a:tint val="94000"/>
                <a:satMod val="103000"/>
                <a:lumMod val="102000"/>
              </a:schemeClr>
            </a:gs>
            <a:gs pos="50000">
              <a:schemeClr val="accent2">
                <a:hueOff val="6238661"/>
                <a:satOff val="35504"/>
                <a:lumOff val="10980"/>
                <a:alphaOff val="0"/>
                <a:shade val="100000"/>
                <a:satMod val="110000"/>
                <a:lumMod val="100000"/>
              </a:schemeClr>
            </a:gs>
            <a:gs pos="100000">
              <a:schemeClr val="accent2">
                <a:hueOff val="6238661"/>
                <a:satOff val="35504"/>
                <a:lumOff val="1098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3. </a:t>
          </a:r>
          <a:r>
            <a:rPr lang="en-US" sz="2500" b="1" kern="1200"/>
            <a:t>PyAudio</a:t>
          </a:r>
          <a:r>
            <a:rPr lang="en-US" sz="2500" kern="1200"/>
            <a:t> is a set of Python bindings for PortAudio, a cross-platform C++ library interfacing with audio drivers.</a:t>
          </a:r>
        </a:p>
      </dsp:txBody>
      <dsp:txXfrm>
        <a:off x="82816" y="3707405"/>
        <a:ext cx="10131043" cy="15308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3EA1F-27DC-4BF9-803B-7B4A681B041A}">
      <dsp:nvSpPr>
        <dsp:cNvPr id="0" name=""/>
        <dsp:cNvSpPr/>
      </dsp:nvSpPr>
      <dsp:spPr>
        <a:xfrm>
          <a:off x="683232" y="0"/>
          <a:ext cx="4899547" cy="489954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8BEC64B-A9AB-4A6F-8ADA-7706E06B1C82}">
      <dsp:nvSpPr>
        <dsp:cNvPr id="0" name=""/>
        <dsp:cNvSpPr/>
      </dsp:nvSpPr>
      <dsp:spPr>
        <a:xfrm>
          <a:off x="1148688" y="465456"/>
          <a:ext cx="1910823" cy="1910823"/>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Will reduce Covid cases by maintaining  social distancing.</a:t>
          </a:r>
        </a:p>
      </dsp:txBody>
      <dsp:txXfrm>
        <a:off x="1241967" y="558735"/>
        <a:ext cx="1724265" cy="1724265"/>
      </dsp:txXfrm>
    </dsp:sp>
    <dsp:sp modelId="{B111E3CA-8DFA-45EE-A5FA-4EBC9B9D5662}">
      <dsp:nvSpPr>
        <dsp:cNvPr id="0" name=""/>
        <dsp:cNvSpPr/>
      </dsp:nvSpPr>
      <dsp:spPr>
        <a:xfrm>
          <a:off x="3206498" y="465456"/>
          <a:ext cx="1910823" cy="1910823"/>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Will save customer time.</a:t>
          </a:r>
        </a:p>
      </dsp:txBody>
      <dsp:txXfrm>
        <a:off x="3299777" y="558735"/>
        <a:ext cx="1724265" cy="1724265"/>
      </dsp:txXfrm>
    </dsp:sp>
    <dsp:sp modelId="{5B7F6BA7-4E9F-4739-9560-7D071C53798A}">
      <dsp:nvSpPr>
        <dsp:cNvPr id="0" name=""/>
        <dsp:cNvSpPr/>
      </dsp:nvSpPr>
      <dsp:spPr>
        <a:xfrm>
          <a:off x="1148688" y="2523266"/>
          <a:ext cx="1910823" cy="1910823"/>
        </a:xfrm>
        <a:prstGeom prst="roundRect">
          <a:avLst/>
        </a:prstGeom>
        <a:gradFill rotWithShape="0">
          <a:gsLst>
            <a:gs pos="0">
              <a:schemeClr val="accent4">
                <a:hueOff val="0"/>
                <a:satOff val="0"/>
                <a:lumOff val="0"/>
                <a:alphaOff val="0"/>
                <a:tint val="94000"/>
                <a:satMod val="103000"/>
                <a:lumMod val="102000"/>
              </a:schemeClr>
            </a:gs>
            <a:gs pos="50000">
              <a:schemeClr val="accent4">
                <a:hueOff val="0"/>
                <a:satOff val="0"/>
                <a:lumOff val="0"/>
                <a:alphaOff val="0"/>
                <a:shade val="100000"/>
                <a:satMod val="110000"/>
                <a:lumMod val="100000"/>
              </a:schemeClr>
            </a:gs>
            <a:gs pos="100000">
              <a:schemeClr val="accent4">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Will give deep detail about items.</a:t>
          </a:r>
        </a:p>
      </dsp:txBody>
      <dsp:txXfrm>
        <a:off x="1241967" y="2616545"/>
        <a:ext cx="1724265" cy="1724265"/>
      </dsp:txXfrm>
    </dsp:sp>
    <dsp:sp modelId="{6AC86665-63D4-4226-8770-351784D1752D}">
      <dsp:nvSpPr>
        <dsp:cNvPr id="0" name=""/>
        <dsp:cNvSpPr/>
      </dsp:nvSpPr>
      <dsp:spPr>
        <a:xfrm>
          <a:off x="3206498" y="2523266"/>
          <a:ext cx="1910823" cy="1910823"/>
        </a:xfrm>
        <a:prstGeom prst="round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Will reduce human error.</a:t>
          </a:r>
        </a:p>
      </dsp:txBody>
      <dsp:txXfrm>
        <a:off x="3299777" y="2616545"/>
        <a:ext cx="1724265" cy="172426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58E36A-1ABE-4565-868F-D7636C7989A9}" type="datetimeFigureOut">
              <a:rPr lang="en-IN" smtClean="0"/>
              <a:t>18-06-2021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F1E2E8-7EFC-4809-807E-F7087AFB3763}" type="slidenum">
              <a:rPr lang="en-IN" smtClean="0"/>
              <a:t>‹#›</a:t>
            </a:fld>
            <a:endParaRPr lang="en-IN"/>
          </a:p>
        </p:txBody>
      </p:sp>
    </p:spTree>
    <p:extLst>
      <p:ext uri="{BB962C8B-B14F-4D97-AF65-F5344CB8AC3E}">
        <p14:creationId xmlns:p14="http://schemas.microsoft.com/office/powerpoint/2010/main" val="1861005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From Here Shweta</a:t>
            </a:r>
            <a:endParaRPr/>
          </a:p>
        </p:txBody>
      </p:sp>
      <p:sp>
        <p:nvSpPr>
          <p:cNvPr id="175" name="Google Shape;17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88D38747-4367-4BD2-8D51-C97E202738E2}" type="datetime1">
              <a:rPr lang="en-US" smtClean="0"/>
              <a:t>6/18/2021</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3A98EE3D-8CD1-4C3F-BD1C-C98C9596463C}" type="slidenum">
              <a:rPr lang="en-US" smtClean="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98390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6/18/2021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75578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6/18/2021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425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4711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CAE507A8-A5CF-4D38-AB86-7EDDA87A85D4}" type="datetime1">
              <a:rPr lang="en-US" smtClean="0"/>
              <a:t>6/18/2021</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3A98EE3D-8CD1-4C3F-BD1C-C98C9596463C}" type="slidenum">
              <a:rPr lang="en-US" smtClean="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42990160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90294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2358950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001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3752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3E0277FD-7DE6-41D4-930D-AC99F5AFE54E}" type="datetime1">
              <a:rPr lang="en-US" smtClean="0"/>
              <a:t>6/18/2021</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3A98EE3D-8CD1-4C3F-BD1C-C98C9596463C}" type="slidenum">
              <a:rPr lang="en-US" smtClean="0"/>
              <a:pPr/>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18777658"/>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EA15526-7079-4B7B-987C-1B5FAE11A0FF}" type="datetime1">
              <a:rPr lang="en-US" smtClean="0"/>
              <a:t>6/18/2021</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pPr algn="l"/>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84976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073ED0CC-082F-4160-86E5-0D6041F12778}" type="datetime1">
              <a:rPr lang="en-US" smtClean="0"/>
              <a:t>6/18/2021</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3A98EE3D-8CD1-4C3F-BD1C-C98C9596463C}" type="slidenum">
              <a:rPr lang="en-US" smtClean="0"/>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2727824"/>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hf sldNum="0"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uperawesomevectors.deviantart.com/art/Cartoon-Style-Wooden-Barrel-Vector-643406106" TargetMode="Externa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hyperlink" Target="https://pngimg.com/download/38981"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s://stackoverflow.com/questions/23439339/three-js-technique-for-turning-a-transparent-png-into-a-3d-card-with-the-geo" TargetMode="External"/><Relationship Id="rId7" Type="http://schemas.openxmlformats.org/officeDocument/2006/relationships/hyperlink" Target="https://www.flickr.com/photos/intelfreepress/9527140126"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hyperlink" Target="https://positek.net/which-amazon-alexa/" TargetMode="External"/><Relationship Id="rId4" Type="http://schemas.openxmlformats.org/officeDocument/2006/relationships/image" Target="../media/image7.png"/><Relationship Id="rId9" Type="http://schemas.openxmlformats.org/officeDocument/2006/relationships/hyperlink" Target="https://www.juku.it/official-it-vs-shadow-it-desperately-looking-for-private-clouds/" TargetMode="Externa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6"/>
        <p:cNvGrpSpPr/>
        <p:nvPr/>
      </p:nvGrpSpPr>
      <p:grpSpPr>
        <a:xfrm>
          <a:off x="0" y="0"/>
          <a:ext cx="0" cy="0"/>
          <a:chOff x="0" y="0"/>
          <a:chExt cx="0" cy="0"/>
        </a:xfrm>
      </p:grpSpPr>
      <p:sp>
        <p:nvSpPr>
          <p:cNvPr id="177" name="Google Shape;177;p1"/>
          <p:cNvSpPr txBox="1">
            <a:spLocks noGrp="1"/>
          </p:cNvSpPr>
          <p:nvPr>
            <p:ph type="title"/>
          </p:nvPr>
        </p:nvSpPr>
        <p:spPr>
          <a:xfrm>
            <a:off x="2194744" y="249284"/>
            <a:ext cx="9496200" cy="1378500"/>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rgbClr val="3F3F3F"/>
              </a:buClr>
              <a:buSzPts val="4800"/>
              <a:buFont typeface="Calibri"/>
              <a:buNone/>
            </a:pPr>
            <a:r>
              <a:rPr lang="en-US" sz="3700" b="1"/>
              <a:t>G.H.RAISONI INSTITUTE OF  </a:t>
            </a:r>
            <a:endParaRPr sz="3700" b="1"/>
          </a:p>
          <a:p>
            <a:pPr marL="0" lvl="0" indent="0" algn="ctr" rtl="0">
              <a:lnSpc>
                <a:spcPct val="85000"/>
              </a:lnSpc>
              <a:spcBef>
                <a:spcPts val="0"/>
              </a:spcBef>
              <a:spcAft>
                <a:spcPts val="0"/>
              </a:spcAft>
              <a:buClr>
                <a:srgbClr val="3F3F3F"/>
              </a:buClr>
              <a:buSzPts val="4800"/>
              <a:buFont typeface="Calibri"/>
              <a:buNone/>
            </a:pPr>
            <a:r>
              <a:rPr lang="en-US" sz="3700" b="1"/>
              <a:t>ENGINEERING </a:t>
            </a:r>
            <a:r>
              <a:rPr lang="en-US" sz="3700"/>
              <a:t>&amp; </a:t>
            </a:r>
            <a:r>
              <a:rPr lang="en-US" sz="3700" b="1"/>
              <a:t>TECHNOLOGY</a:t>
            </a:r>
            <a:endParaRPr sz="3700"/>
          </a:p>
        </p:txBody>
      </p:sp>
      <p:sp>
        <p:nvSpPr>
          <p:cNvPr id="181" name="Google Shape;181;p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300" b="0" i="0" u="none" strike="noStrike" kern="0" cap="none" spc="0" normalizeH="0" baseline="0" noProof="0">
                <a:ln>
                  <a:noFill/>
                </a:ln>
                <a:solidFill>
                  <a:srgbClr val="595959"/>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300" b="0" i="0" u="none" strike="noStrike" kern="0" cap="none" spc="0" normalizeH="0" baseline="0" noProof="0">
              <a:ln>
                <a:noFill/>
              </a:ln>
              <a:solidFill>
                <a:srgbClr val="595959"/>
              </a:solidFill>
              <a:effectLst/>
              <a:uLnTx/>
              <a:uFillTx/>
              <a:latin typeface="Lato"/>
              <a:ea typeface="Lato"/>
              <a:cs typeface="Lato"/>
              <a:sym typeface="Lato"/>
            </a:endParaRPr>
          </a:p>
        </p:txBody>
      </p:sp>
      <p:sp>
        <p:nvSpPr>
          <p:cNvPr id="178" name="Google Shape;178;p1"/>
          <p:cNvSpPr txBox="1">
            <a:spLocks noGrp="1"/>
          </p:cNvSpPr>
          <p:nvPr>
            <p:ph type="body" idx="4294967295"/>
          </p:nvPr>
        </p:nvSpPr>
        <p:spPr>
          <a:xfrm>
            <a:off x="1162050" y="3105150"/>
            <a:ext cx="10267950" cy="647700"/>
          </a:xfrm>
          <a:prstGeom prst="rect">
            <a:avLst/>
          </a:prstGeom>
          <a:noFill/>
          <a:ln>
            <a:noFill/>
          </a:ln>
        </p:spPr>
        <p:txBody>
          <a:bodyPr spcFirstLastPara="1" wrap="square" lIns="0" tIns="45700" rIns="0" bIns="45700" anchor="t" anchorCtr="0">
            <a:noAutofit/>
          </a:bodyPr>
          <a:lstStyle/>
          <a:p>
            <a:pPr marL="91440" lvl="0" indent="-254000" algn="ctr" rtl="0">
              <a:lnSpc>
                <a:spcPct val="90000"/>
              </a:lnSpc>
              <a:spcBef>
                <a:spcPts val="0"/>
              </a:spcBef>
              <a:spcAft>
                <a:spcPts val="0"/>
              </a:spcAft>
              <a:buSzPts val="4000"/>
              <a:buChar char=" "/>
            </a:pPr>
            <a:r>
              <a:rPr lang="en-US" sz="4000" dirty="0"/>
              <a:t>BE PROJECT PHASE-2 EXAM PRESENTATION</a:t>
            </a:r>
            <a:endParaRPr dirty="0"/>
          </a:p>
          <a:p>
            <a:pPr marL="0" indent="0" algn="ctr">
              <a:spcBef>
                <a:spcPts val="1400"/>
              </a:spcBef>
              <a:buSzPts val="300"/>
              <a:buNone/>
            </a:pPr>
            <a:r>
              <a:rPr lang="en-US" sz="300" dirty="0"/>
              <a:t>                                                                                   S                                         </a:t>
            </a:r>
            <a:endParaRPr dirty="0"/>
          </a:p>
          <a:p>
            <a:pPr marL="91440" lvl="0" indent="-101600" algn="l" rtl="0">
              <a:lnSpc>
                <a:spcPct val="90000"/>
              </a:lnSpc>
              <a:spcBef>
                <a:spcPts val="1400"/>
              </a:spcBef>
              <a:spcAft>
                <a:spcPts val="0"/>
              </a:spcAft>
              <a:buSzPts val="1600"/>
              <a:buChar char=" "/>
            </a:pPr>
            <a:endParaRPr dirty="0"/>
          </a:p>
          <a:p>
            <a:pPr marL="91440" lvl="0" indent="0" algn="l" rtl="0">
              <a:lnSpc>
                <a:spcPct val="90000"/>
              </a:lnSpc>
              <a:spcBef>
                <a:spcPts val="1400"/>
              </a:spcBef>
              <a:spcAft>
                <a:spcPts val="0"/>
              </a:spcAft>
              <a:buSzPts val="1600"/>
              <a:buNone/>
            </a:pPr>
            <a:endParaRPr sz="1600" b="1" dirty="0">
              <a:solidFill>
                <a:srgbClr val="4D160F"/>
              </a:solidFill>
              <a:latin typeface="Arial Rounded"/>
              <a:ea typeface="Arial Rounded"/>
              <a:cs typeface="Arial Rounded"/>
              <a:sym typeface="Arial Rounded"/>
            </a:endParaRPr>
          </a:p>
          <a:p>
            <a:pPr marL="200660" lvl="1" indent="0" algn="ctr" rtl="0">
              <a:lnSpc>
                <a:spcPct val="90000"/>
              </a:lnSpc>
              <a:spcBef>
                <a:spcPts val="400"/>
              </a:spcBef>
              <a:spcAft>
                <a:spcPts val="0"/>
              </a:spcAft>
              <a:buSzPts val="900"/>
              <a:buNone/>
            </a:pPr>
            <a:br>
              <a:rPr lang="en-US" sz="900" dirty="0"/>
            </a:br>
            <a:endParaRPr sz="300" dirty="0">
              <a:cs typeface="Calibri" panose="020F0502020204030204"/>
            </a:endParaRPr>
          </a:p>
        </p:txBody>
      </p:sp>
      <p:pic>
        <p:nvPicPr>
          <p:cNvPr id="179" name="Google Shape;179;p1"/>
          <p:cNvPicPr preferRelativeResize="0"/>
          <p:nvPr/>
        </p:nvPicPr>
        <p:blipFill rotWithShape="1">
          <a:blip r:embed="rId3">
            <a:alphaModFix/>
          </a:blip>
          <a:srcRect/>
          <a:stretch/>
        </p:blipFill>
        <p:spPr>
          <a:xfrm>
            <a:off x="-1" y="-1"/>
            <a:ext cx="2460499" cy="1873175"/>
          </a:xfrm>
          <a:prstGeom prst="rect">
            <a:avLst/>
          </a:prstGeom>
          <a:noFill/>
          <a:ln>
            <a:noFill/>
          </a:ln>
        </p:spPr>
      </p:pic>
      <p:sp>
        <p:nvSpPr>
          <p:cNvPr id="180" name="Google Shape;180;p1"/>
          <p:cNvSpPr txBox="1"/>
          <p:nvPr/>
        </p:nvSpPr>
        <p:spPr>
          <a:xfrm>
            <a:off x="1330575" y="2135162"/>
            <a:ext cx="9930900" cy="7080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4000"/>
              <a:buFont typeface="Arial"/>
              <a:buNone/>
              <a:tabLst/>
              <a:defRPr/>
            </a:pPr>
            <a:r>
              <a:rPr kumimoji="0" lang="en-US" sz="4000" b="1" i="0" u="none" strike="noStrike" kern="0" cap="none" spc="0" normalizeH="0" baseline="0" noProof="0" dirty="0">
                <a:ln>
                  <a:noFill/>
                </a:ln>
                <a:solidFill>
                  <a:srgbClr val="1A9988"/>
                </a:solidFill>
                <a:effectLst/>
                <a:uLnTx/>
                <a:uFillTx/>
                <a:latin typeface="Calibri"/>
                <a:ea typeface="Calibri"/>
                <a:cs typeface="Calibri"/>
                <a:sym typeface="Calibri"/>
              </a:rPr>
              <a:t>COMPUTER DEPARTMENT </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aphicFrame>
        <p:nvGraphicFramePr>
          <p:cNvPr id="184" name="Google Shape;182;p1">
            <a:extLst>
              <a:ext uri="{FF2B5EF4-FFF2-40B4-BE49-F238E27FC236}">
                <a16:creationId xmlns:a16="http://schemas.microsoft.com/office/drawing/2014/main" id="{6D83652A-5E79-4536-995F-7D69580D7AD3}"/>
              </a:ext>
            </a:extLst>
          </p:cNvPr>
          <p:cNvGraphicFramePr/>
          <p:nvPr>
            <p:extLst>
              <p:ext uri="{D42A27DB-BD31-4B8C-83A1-F6EECF244321}">
                <p14:modId xmlns:p14="http://schemas.microsoft.com/office/powerpoint/2010/main" val="1393315773"/>
              </p:ext>
            </p:extLst>
          </p:nvPr>
        </p:nvGraphicFramePr>
        <p:xfrm>
          <a:off x="1230248" y="3767010"/>
          <a:ext cx="9837600" cy="29264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4A3EC-EAFD-424C-989B-5A224AFB5E5F}"/>
              </a:ext>
            </a:extLst>
          </p:cNvPr>
          <p:cNvSpPr>
            <a:spLocks noGrp="1"/>
          </p:cNvSpPr>
          <p:nvPr>
            <p:ph type="title"/>
          </p:nvPr>
        </p:nvSpPr>
        <p:spPr>
          <a:xfrm>
            <a:off x="1251678" y="317071"/>
            <a:ext cx="10178322" cy="989215"/>
          </a:xfrm>
        </p:spPr>
        <p:txBody>
          <a:bodyPr>
            <a:normAutofit/>
          </a:bodyPr>
          <a:lstStyle/>
          <a:p>
            <a:r>
              <a:rPr lang="en-IN" sz="3200" dirty="0"/>
              <a:t>Libraries imported</a:t>
            </a:r>
          </a:p>
        </p:txBody>
      </p:sp>
      <p:sp>
        <p:nvSpPr>
          <p:cNvPr id="3" name="Content Placeholder 2">
            <a:extLst>
              <a:ext uri="{FF2B5EF4-FFF2-40B4-BE49-F238E27FC236}">
                <a16:creationId xmlns:a16="http://schemas.microsoft.com/office/drawing/2014/main" id="{5208AD96-0929-46F9-9BD4-D3C112C1FD19}"/>
              </a:ext>
            </a:extLst>
          </p:cNvPr>
          <p:cNvSpPr>
            <a:spLocks noGrp="1"/>
          </p:cNvSpPr>
          <p:nvPr>
            <p:ph idx="1"/>
          </p:nvPr>
        </p:nvSpPr>
        <p:spPr>
          <a:xfrm>
            <a:off x="1251678" y="1121229"/>
            <a:ext cx="10178322" cy="4758363"/>
          </a:xfrm>
        </p:spPr>
        <p:txBody>
          <a:bodyPr>
            <a:normAutofit/>
          </a:bodyPr>
          <a:lstStyle/>
          <a:p>
            <a:r>
              <a:rPr lang="en-IN" sz="2400" b="1" dirty="0" err="1">
                <a:solidFill>
                  <a:schemeClr val="tx1"/>
                </a:solidFill>
              </a:rPr>
              <a:t>Smtplib</a:t>
            </a:r>
            <a:r>
              <a:rPr lang="en-IN" sz="2400" b="1" dirty="0">
                <a:solidFill>
                  <a:schemeClr val="tx1"/>
                </a:solidFill>
              </a:rPr>
              <a:t>- </a:t>
            </a:r>
            <a:r>
              <a:rPr lang="en-US" sz="2000" b="1" i="0" dirty="0">
                <a:solidFill>
                  <a:srgbClr val="202124"/>
                </a:solidFill>
                <a:effectLst/>
                <a:latin typeface="arial" panose="020B0604020202020204" pitchFamily="34" charset="0"/>
              </a:rPr>
              <a:t>Python</a:t>
            </a:r>
            <a:r>
              <a:rPr lang="en-US" sz="2000" b="0" i="0" dirty="0">
                <a:solidFill>
                  <a:srgbClr val="202124"/>
                </a:solidFill>
                <a:effectLst/>
                <a:latin typeface="arial" panose="020B0604020202020204" pitchFamily="34" charset="0"/>
              </a:rPr>
              <a:t> provides </a:t>
            </a:r>
            <a:r>
              <a:rPr lang="en-US" sz="2000" b="1" i="0" dirty="0" err="1">
                <a:solidFill>
                  <a:srgbClr val="202124"/>
                </a:solidFill>
                <a:effectLst/>
                <a:latin typeface="arial" panose="020B0604020202020204" pitchFamily="34" charset="0"/>
              </a:rPr>
              <a:t>smtplib</a:t>
            </a:r>
            <a:r>
              <a:rPr lang="en-US" sz="2000" b="0" i="0" dirty="0">
                <a:solidFill>
                  <a:srgbClr val="202124"/>
                </a:solidFill>
                <a:effectLst/>
                <a:latin typeface="arial" panose="020B0604020202020204" pitchFamily="34" charset="0"/>
              </a:rPr>
              <a:t> module, which defines an SMTP client session object that can be used to send mail to any Internet machine with an SMTP or ESMTP. </a:t>
            </a:r>
            <a:r>
              <a:rPr lang="en-US" b="0" i="0" dirty="0">
                <a:solidFill>
                  <a:srgbClr val="202124"/>
                </a:solidFill>
                <a:effectLst/>
                <a:latin typeface="arial" panose="020B0604020202020204" pitchFamily="34" charset="0"/>
              </a:rPr>
              <a:t>We have used this module to send order received to the kitchen or chef. An Email will be send with order details once the order is confirmed.</a:t>
            </a:r>
          </a:p>
          <a:p>
            <a:pPr marL="0" indent="0">
              <a:buNone/>
            </a:pPr>
            <a:endParaRPr lang="en-US" sz="2000" b="0" i="0" dirty="0">
              <a:solidFill>
                <a:srgbClr val="202124"/>
              </a:solidFill>
              <a:effectLst/>
              <a:latin typeface="arial" panose="020B0604020202020204" pitchFamily="34" charset="0"/>
            </a:endParaRPr>
          </a:p>
        </p:txBody>
      </p:sp>
      <p:pic>
        <p:nvPicPr>
          <p:cNvPr id="5" name="Picture 4">
            <a:extLst>
              <a:ext uri="{FF2B5EF4-FFF2-40B4-BE49-F238E27FC236}">
                <a16:creationId xmlns:a16="http://schemas.microsoft.com/office/drawing/2014/main" id="{5D6555D0-6CBF-44F6-87F2-9CEB8FFBCE6E}"/>
              </a:ext>
            </a:extLst>
          </p:cNvPr>
          <p:cNvPicPr>
            <a:picLocks noChangeAspect="1"/>
          </p:cNvPicPr>
          <p:nvPr/>
        </p:nvPicPr>
        <p:blipFill rotWithShape="1">
          <a:blip r:embed="rId2">
            <a:extLst>
              <a:ext uri="{28A0092B-C50C-407E-A947-70E740481C1C}">
                <a14:useLocalDpi xmlns:a14="http://schemas.microsoft.com/office/drawing/2010/main" val="0"/>
              </a:ext>
            </a:extLst>
          </a:blip>
          <a:srcRect l="20000" t="21616" r="5536" b="23659"/>
          <a:stretch/>
        </p:blipFill>
        <p:spPr>
          <a:xfrm>
            <a:off x="1761114" y="2862942"/>
            <a:ext cx="8669771" cy="3505201"/>
          </a:xfrm>
          <a:prstGeom prst="rect">
            <a:avLst/>
          </a:prstGeom>
        </p:spPr>
      </p:pic>
    </p:spTree>
    <p:extLst>
      <p:ext uri="{BB962C8B-B14F-4D97-AF65-F5344CB8AC3E}">
        <p14:creationId xmlns:p14="http://schemas.microsoft.com/office/powerpoint/2010/main" val="1656126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08AD96-0929-46F9-9BD4-D3C112C1FD19}"/>
              </a:ext>
            </a:extLst>
          </p:cNvPr>
          <p:cNvSpPr>
            <a:spLocks noGrp="1"/>
          </p:cNvSpPr>
          <p:nvPr>
            <p:ph idx="1"/>
          </p:nvPr>
        </p:nvSpPr>
        <p:spPr>
          <a:xfrm>
            <a:off x="1251678" y="293915"/>
            <a:ext cx="10178322" cy="5585678"/>
          </a:xfrm>
        </p:spPr>
        <p:txBody>
          <a:bodyPr>
            <a:normAutofit/>
          </a:bodyPr>
          <a:lstStyle/>
          <a:p>
            <a:r>
              <a:rPr lang="en-IN" sz="2400" b="1" dirty="0">
                <a:solidFill>
                  <a:schemeClr val="tx1"/>
                </a:solidFill>
              </a:rPr>
              <a:t>PIL(Python Imaging Library)- </a:t>
            </a:r>
            <a:r>
              <a:rPr lang="en-US" i="0" dirty="0">
                <a:solidFill>
                  <a:schemeClr val="tx1"/>
                </a:solidFill>
                <a:effectLst/>
                <a:latin typeface="arial" panose="020B0604020202020204" pitchFamily="34" charset="0"/>
              </a:rPr>
              <a:t>Python Imaging Library is a free and open-source additional library for the Python programming language that adds support for opening, manipulating, and saving many different image file formats. We have used it to open menu card on the screen while placing order.</a:t>
            </a:r>
            <a:endParaRPr lang="en-US" sz="2000" i="0" dirty="0">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A6CEDE3F-9D24-4913-A748-4DF85D48485E}"/>
              </a:ext>
            </a:extLst>
          </p:cNvPr>
          <p:cNvPicPr>
            <a:picLocks noChangeAspect="1"/>
          </p:cNvPicPr>
          <p:nvPr/>
        </p:nvPicPr>
        <p:blipFill rotWithShape="1">
          <a:blip r:embed="rId2">
            <a:extLst>
              <a:ext uri="{28A0092B-C50C-407E-A947-70E740481C1C}">
                <a14:useLocalDpi xmlns:a14="http://schemas.microsoft.com/office/drawing/2010/main" val="0"/>
              </a:ext>
            </a:extLst>
          </a:blip>
          <a:srcRect l="8036" r="4197" b="9682"/>
          <a:stretch/>
        </p:blipFill>
        <p:spPr>
          <a:xfrm>
            <a:off x="2329452" y="1920181"/>
            <a:ext cx="8022773" cy="4643904"/>
          </a:xfrm>
          <a:prstGeom prst="rect">
            <a:avLst/>
          </a:prstGeom>
        </p:spPr>
      </p:pic>
    </p:spTree>
    <p:extLst>
      <p:ext uri="{BB962C8B-B14F-4D97-AF65-F5344CB8AC3E}">
        <p14:creationId xmlns:p14="http://schemas.microsoft.com/office/powerpoint/2010/main" val="1301689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E4CEF-B0AD-431F-9720-7F12038F2617}"/>
              </a:ext>
            </a:extLst>
          </p:cNvPr>
          <p:cNvSpPr>
            <a:spLocks noGrp="1"/>
          </p:cNvSpPr>
          <p:nvPr>
            <p:ph type="title"/>
          </p:nvPr>
        </p:nvSpPr>
        <p:spPr>
          <a:xfrm>
            <a:off x="1163162" y="172665"/>
            <a:ext cx="10353762" cy="1257300"/>
          </a:xfrm>
        </p:spPr>
        <p:txBody>
          <a:bodyPr>
            <a:normAutofit/>
          </a:bodyPr>
          <a:lstStyle/>
          <a:p>
            <a:r>
              <a:rPr lang="en-US" sz="5400" dirty="0"/>
              <a:t>Data flow diagram</a:t>
            </a:r>
            <a:endParaRPr lang="en-IN" sz="5400" dirty="0"/>
          </a:p>
        </p:txBody>
      </p:sp>
      <p:pic>
        <p:nvPicPr>
          <p:cNvPr id="11" name="Content Placeholder 10">
            <a:extLst>
              <a:ext uri="{FF2B5EF4-FFF2-40B4-BE49-F238E27FC236}">
                <a16:creationId xmlns:a16="http://schemas.microsoft.com/office/drawing/2014/main" id="{5F339AAF-CA79-429F-9CBE-2515B953CA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9892" y="2313131"/>
            <a:ext cx="3772652" cy="3594100"/>
          </a:xfrm>
        </p:spPr>
      </p:pic>
      <p:pic>
        <p:nvPicPr>
          <p:cNvPr id="13" name="Picture 12">
            <a:extLst>
              <a:ext uri="{FF2B5EF4-FFF2-40B4-BE49-F238E27FC236}">
                <a16:creationId xmlns:a16="http://schemas.microsoft.com/office/drawing/2014/main" id="{D3883D09-5E8E-4E38-BB0A-1C7B965CB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162" y="1757579"/>
            <a:ext cx="4970254" cy="4705203"/>
          </a:xfrm>
          <a:prstGeom prst="rect">
            <a:avLst/>
          </a:prstGeom>
        </p:spPr>
      </p:pic>
    </p:spTree>
    <p:extLst>
      <p:ext uri="{BB962C8B-B14F-4D97-AF65-F5344CB8AC3E}">
        <p14:creationId xmlns:p14="http://schemas.microsoft.com/office/powerpoint/2010/main" val="1816768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0BA1-7158-466D-91A9-113D1D12F55F}"/>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Use Case Diagram</a:t>
            </a:r>
          </a:p>
        </p:txBody>
      </p:sp>
      <p:pic>
        <p:nvPicPr>
          <p:cNvPr id="7" name="Picture 7" descr="Diagram&#10;&#10;Description automatically generated">
            <a:extLst>
              <a:ext uri="{FF2B5EF4-FFF2-40B4-BE49-F238E27FC236}">
                <a16:creationId xmlns:a16="http://schemas.microsoft.com/office/drawing/2014/main" id="{936D8D44-54EC-4107-B64C-B3C042B0B108}"/>
              </a:ext>
            </a:extLst>
          </p:cNvPr>
          <p:cNvPicPr>
            <a:picLocks noGrp="1" noChangeAspect="1"/>
          </p:cNvPicPr>
          <p:nvPr>
            <p:ph idx="1"/>
          </p:nvPr>
        </p:nvPicPr>
        <p:blipFill>
          <a:blip r:embed="rId3"/>
          <a:stretch>
            <a:fillRect/>
          </a:stretch>
        </p:blipFill>
        <p:spPr>
          <a:xfrm>
            <a:off x="3842657" y="315687"/>
            <a:ext cx="7487552" cy="5910942"/>
          </a:xfrm>
          <a:prstGeom prst="rect">
            <a:avLst/>
          </a:prstGeom>
        </p:spPr>
      </p:pic>
    </p:spTree>
    <p:extLst>
      <p:ext uri="{BB962C8B-B14F-4D97-AF65-F5344CB8AC3E}">
        <p14:creationId xmlns:p14="http://schemas.microsoft.com/office/powerpoint/2010/main" val="264493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B0CEA-2BE3-4464-A16F-10A8AA15916D}"/>
              </a:ext>
            </a:extLst>
          </p:cNvPr>
          <p:cNvSpPr>
            <a:spLocks noGrp="1"/>
          </p:cNvSpPr>
          <p:nvPr>
            <p:ph type="title"/>
          </p:nvPr>
        </p:nvSpPr>
        <p:spPr>
          <a:xfrm>
            <a:off x="913794" y="741515"/>
            <a:ext cx="10353761" cy="1633340"/>
          </a:xfrm>
        </p:spPr>
        <p:txBody>
          <a:bodyPr>
            <a:normAutofit/>
          </a:bodyPr>
          <a:lstStyle/>
          <a:p>
            <a:r>
              <a:rPr lang="en-US" sz="4800"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rPr>
              <a:t>Results and Discussion</a:t>
            </a:r>
            <a:endParaRPr lang="en-US" sz="4800" dirty="0">
              <a:solidFill>
                <a:schemeClr val="tx1"/>
              </a:solidFill>
            </a:endParaRPr>
          </a:p>
        </p:txBody>
      </p:sp>
      <p:sp>
        <p:nvSpPr>
          <p:cNvPr id="3" name="Content Placeholder 2">
            <a:extLst>
              <a:ext uri="{FF2B5EF4-FFF2-40B4-BE49-F238E27FC236}">
                <a16:creationId xmlns:a16="http://schemas.microsoft.com/office/drawing/2014/main" id="{B139369B-F854-4163-8898-76270A46418A}"/>
              </a:ext>
            </a:extLst>
          </p:cNvPr>
          <p:cNvSpPr>
            <a:spLocks noGrp="1"/>
          </p:cNvSpPr>
          <p:nvPr>
            <p:ph idx="1"/>
          </p:nvPr>
        </p:nvSpPr>
        <p:spPr>
          <a:xfrm>
            <a:off x="913795" y="3070927"/>
            <a:ext cx="10353762" cy="3045558"/>
          </a:xfrm>
          <a:effectLst/>
        </p:spPr>
        <p:txBody>
          <a:bodyPr anchor="ctr">
            <a:normAutofit/>
          </a:bodyPr>
          <a:lstStyle/>
          <a:p>
            <a:pPr indent="-305435">
              <a:lnSpc>
                <a:spcPct val="100000"/>
              </a:lnSpc>
              <a:buFont typeface="Wingdings" charset="2"/>
              <a:buChar char="Ø"/>
            </a:pPr>
            <a:r>
              <a:rPr lang="en-US" sz="2400" b="1" u="sng">
                <a:ln>
                  <a:solidFill>
                    <a:srgbClr val="000000">
                      <a:lumMod val="75000"/>
                      <a:lumOff val="25000"/>
                      <a:alpha val="10000"/>
                    </a:srgbClr>
                  </a:solidFill>
                </a:ln>
                <a:effectLst>
                  <a:outerShdw blurRad="9525" dist="25400" dir="14640000" algn="tl" rotWithShape="0">
                    <a:srgbClr val="000000">
                      <a:alpha val="30000"/>
                    </a:srgbClr>
                  </a:outerShdw>
                </a:effectLst>
              </a:rPr>
              <a:t>Discussion</a:t>
            </a:r>
            <a:r>
              <a:rPr lang="en-US" sz="2000" u="sng">
                <a:ln>
                  <a:solidFill>
                    <a:srgbClr val="000000">
                      <a:lumMod val="75000"/>
                      <a:lumOff val="25000"/>
                      <a:alpha val="10000"/>
                    </a:srgbClr>
                  </a:solidFill>
                </a:ln>
                <a:effectLst>
                  <a:outerShdw blurRad="9525" dist="25400" dir="14640000" algn="tl" rotWithShape="0">
                    <a:srgbClr val="000000">
                      <a:alpha val="30000"/>
                    </a:srgbClr>
                  </a:outerShdw>
                </a:effectLst>
              </a:rPr>
              <a:t>:</a:t>
            </a:r>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 </a:t>
            </a:r>
            <a:r>
              <a:rPr lang="en-US">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In the wake of the corona virus, many businesses have been affected. Sales have been dropped at the same time the risk of being affected comes to mind. Small businesses have been affected the most. At the same time food and hospitality industries have suffered tremendously. It is also said that the hospitality sector would be the last to recover from the virus as a lot of things need to be considered. Restaurants and hotels are places were a lot of people are gathered so the risk of being infected are relatively high. </a:t>
            </a:r>
            <a:endParaRPr lang="en-US">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lnSpc>
                <a:spcPct val="100000"/>
              </a:lnSpc>
              <a:buFont typeface="Wingdings" charset="2"/>
              <a:buChar char="Ø"/>
            </a:pPr>
            <a:r>
              <a:rPr lang="en-US" sz="2400" u="sng">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Result</a:t>
            </a:r>
            <a:r>
              <a:rPr lang="en-US" u="sng">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 </a:t>
            </a:r>
            <a:r>
              <a:rPr lang="en-US">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As a result, we have proposed the method of using voice assistant based waiter, named GORDON, in restaurants. The people can hence be able to place their orders and perform transactions reducing the interactions with people. </a:t>
            </a:r>
            <a:endParaRPr lang="en-US">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Tree>
    <p:extLst>
      <p:ext uri="{BB962C8B-B14F-4D97-AF65-F5344CB8AC3E}">
        <p14:creationId xmlns:p14="http://schemas.microsoft.com/office/powerpoint/2010/main" val="192928477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40158-5273-4468-A930-E5F09C5EDAC6}"/>
              </a:ext>
            </a:extLst>
          </p:cNvPr>
          <p:cNvSpPr>
            <a:spLocks noGrp="1"/>
          </p:cNvSpPr>
          <p:nvPr>
            <p:ph type="title"/>
          </p:nvPr>
        </p:nvSpPr>
        <p:spPr>
          <a:xfrm>
            <a:off x="988651" y="609599"/>
            <a:ext cx="3413156" cy="5273675"/>
          </a:xfrm>
        </p:spPr>
        <p:txBody>
          <a:bodyPr>
            <a:normAutofit/>
          </a:bodyPr>
          <a:lstStyle/>
          <a:p>
            <a:pPr algn="l"/>
            <a:r>
              <a:rPr lang="en-US" sz="3600">
                <a:ln>
                  <a:solidFill>
                    <a:srgbClr val="000000">
                      <a:lumMod val="75000"/>
                      <a:lumOff val="25000"/>
                      <a:alpha val="10000"/>
                    </a:srgbClr>
                  </a:solidFill>
                </a:ln>
                <a:effectLst>
                  <a:outerShdw blurRad="9525" dist="25400" dir="14640000" algn="tl" rotWithShape="0">
                    <a:srgbClr val="000000">
                      <a:alpha val="30000"/>
                    </a:srgbClr>
                  </a:outerShdw>
                </a:effectLst>
              </a:rPr>
              <a:t>Future Scope</a:t>
            </a:r>
            <a:endParaRPr lang="en-US" sz="3600"/>
          </a:p>
        </p:txBody>
      </p:sp>
      <p:sp>
        <p:nvSpPr>
          <p:cNvPr id="3" name="Content Placeholder 2">
            <a:extLst>
              <a:ext uri="{FF2B5EF4-FFF2-40B4-BE49-F238E27FC236}">
                <a16:creationId xmlns:a16="http://schemas.microsoft.com/office/drawing/2014/main" id="{E763CABF-C86A-44A2-BF37-E0A1E54003AE}"/>
              </a:ext>
            </a:extLst>
          </p:cNvPr>
          <p:cNvSpPr>
            <a:spLocks noGrp="1"/>
          </p:cNvSpPr>
          <p:nvPr>
            <p:ph idx="1"/>
          </p:nvPr>
        </p:nvSpPr>
        <p:spPr>
          <a:xfrm>
            <a:off x="4998709" y="957943"/>
            <a:ext cx="6292785" cy="4615543"/>
          </a:xfrm>
        </p:spPr>
        <p:txBody>
          <a:bodyPr anchor="ctr">
            <a:normAutofit/>
          </a:bodyPr>
          <a:lstStyle/>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Can add different languages, so that people can order in their respective native language.</a:t>
            </a:r>
            <a:endParaRPr lang="en-US"/>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Will be adding online payment option.</a:t>
            </a: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Can increase various accents so that more people will be comfortable while ordering.</a:t>
            </a: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Can have male/female voice, which ever they are comfortable with.</a:t>
            </a:r>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Tree>
    <p:extLst>
      <p:ext uri="{BB962C8B-B14F-4D97-AF65-F5344CB8AC3E}">
        <p14:creationId xmlns:p14="http://schemas.microsoft.com/office/powerpoint/2010/main" val="3506135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094EF-35BB-43B6-B42D-C4EF8399DB86}"/>
              </a:ext>
            </a:extLst>
          </p:cNvPr>
          <p:cNvSpPr>
            <a:spLocks noGrp="1"/>
          </p:cNvSpPr>
          <p:nvPr>
            <p:ph type="title"/>
          </p:nvPr>
        </p:nvSpPr>
        <p:spPr>
          <a:xfrm>
            <a:off x="913794" y="609599"/>
            <a:ext cx="3190120" cy="5301344"/>
          </a:xfrm>
        </p:spPr>
        <p:txBody>
          <a:bodyPr>
            <a:normAutofit/>
          </a:bodyPr>
          <a:lstStyle/>
          <a:p>
            <a:pPr algn="l"/>
            <a:r>
              <a:rPr lang="en-IN" dirty="0"/>
              <a:t>Potential impact </a:t>
            </a:r>
          </a:p>
        </p:txBody>
      </p:sp>
      <p:graphicFrame>
        <p:nvGraphicFramePr>
          <p:cNvPr id="5" name="Content Placeholder 2">
            <a:extLst>
              <a:ext uri="{FF2B5EF4-FFF2-40B4-BE49-F238E27FC236}">
                <a16:creationId xmlns:a16="http://schemas.microsoft.com/office/drawing/2014/main" id="{AC661E94-669F-439F-A457-02DE9996ECBF}"/>
              </a:ext>
            </a:extLst>
          </p:cNvPr>
          <p:cNvGraphicFramePr>
            <a:graphicFrameLocks noGrp="1"/>
          </p:cNvGraphicFramePr>
          <p:nvPr>
            <p:ph idx="1"/>
            <p:extLst>
              <p:ext uri="{D42A27DB-BD31-4B8C-83A1-F6EECF244321}">
                <p14:modId xmlns:p14="http://schemas.microsoft.com/office/powerpoint/2010/main" val="93764754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7727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947C0-9D7D-4207-9AF9-5CD9B9E87FF9}"/>
              </a:ext>
            </a:extLst>
          </p:cNvPr>
          <p:cNvSpPr>
            <a:spLocks noGrp="1"/>
          </p:cNvSpPr>
          <p:nvPr>
            <p:ph type="title"/>
          </p:nvPr>
        </p:nvSpPr>
        <p:spPr>
          <a:xfrm>
            <a:off x="913795" y="963506"/>
            <a:ext cx="3740815" cy="4827693"/>
          </a:xfrm>
        </p:spPr>
        <p:txBody>
          <a:bodyPr>
            <a:normAutofit/>
          </a:bodyPr>
          <a:lstStyle/>
          <a:p>
            <a:pPr algn="r"/>
            <a:r>
              <a:rPr lang="en-IN" dirty="0"/>
              <a:t>Conclusion </a:t>
            </a:r>
          </a:p>
        </p:txBody>
      </p:sp>
      <p:sp>
        <p:nvSpPr>
          <p:cNvPr id="3" name="Content Placeholder 2">
            <a:extLst>
              <a:ext uri="{FF2B5EF4-FFF2-40B4-BE49-F238E27FC236}">
                <a16:creationId xmlns:a16="http://schemas.microsoft.com/office/drawing/2014/main" id="{6CB6C7DB-C477-4E16-96A8-859328195C46}"/>
              </a:ext>
            </a:extLst>
          </p:cNvPr>
          <p:cNvSpPr>
            <a:spLocks noGrp="1"/>
          </p:cNvSpPr>
          <p:nvPr>
            <p:ph idx="1"/>
          </p:nvPr>
        </p:nvSpPr>
        <p:spPr>
          <a:xfrm>
            <a:off x="5307765" y="963507"/>
            <a:ext cx="5959791" cy="4827694"/>
          </a:xfrm>
          <a:effectLst/>
        </p:spPr>
        <p:txBody>
          <a:bodyPr anchor="ctr">
            <a:normAutofit/>
          </a:bodyPr>
          <a:lstStyle/>
          <a:p>
            <a:pPr marL="36900" indent="0">
              <a:buNone/>
            </a:pPr>
            <a:r>
              <a:rPr lang="en-US">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 conclusion, we will be able to provide excellent customer service and satisfaction while considering to all relevant health department rules/regulations and all customer service guidelines.</a:t>
            </a:r>
            <a:endParaRPr lang="en-I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16025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5B04-3C45-4009-852E-D99F8DFAC6D6}"/>
              </a:ext>
            </a:extLst>
          </p:cNvPr>
          <p:cNvSpPr>
            <a:spLocks noGrp="1"/>
          </p:cNvSpPr>
          <p:nvPr>
            <p:ph type="title"/>
          </p:nvPr>
        </p:nvSpPr>
        <p:spPr/>
        <p:txBody>
          <a:bodyPr>
            <a:normAutofit/>
          </a:bodyPr>
          <a:lstStyle/>
          <a:p>
            <a:r>
              <a:rPr lang="en-US" dirty="0"/>
              <a:t>References</a:t>
            </a:r>
            <a:endParaRPr lang="en-IN"/>
          </a:p>
        </p:txBody>
      </p:sp>
      <p:sp>
        <p:nvSpPr>
          <p:cNvPr id="3" name="Content Placeholder 2">
            <a:extLst>
              <a:ext uri="{FF2B5EF4-FFF2-40B4-BE49-F238E27FC236}">
                <a16:creationId xmlns:a16="http://schemas.microsoft.com/office/drawing/2014/main" id="{5F8F71BC-99F7-466F-9A6B-9067A2411F6E}"/>
              </a:ext>
            </a:extLst>
          </p:cNvPr>
          <p:cNvSpPr>
            <a:spLocks noGrp="1"/>
          </p:cNvSpPr>
          <p:nvPr>
            <p:ph idx="1"/>
          </p:nvPr>
        </p:nvSpPr>
        <p:spPr/>
        <p:txBody>
          <a:bodyPr anchor="ctr">
            <a:normAutofit lnSpcReduction="10000"/>
          </a:bodyPr>
          <a:lstStyle/>
          <a:p>
            <a:pPr>
              <a:lnSpc>
                <a:spcPct val="100000"/>
              </a:lnSpc>
            </a:pPr>
            <a:r>
              <a:rPr lang="en-US"/>
              <a:t>[1]“Next Generation of Virtual Personal Assistants” by Veton K</a:t>
            </a:r>
            <a:r>
              <a:rPr lang="az-Cyrl-AZ"/>
              <a:t>ё</a:t>
            </a:r>
            <a:r>
              <a:rPr lang="en-US"/>
              <a:t>puska and Gamal Bohouta, Electrical and Computer Engineering Department, Florida Institute of Technology.</a:t>
            </a:r>
          </a:p>
          <a:p>
            <a:pPr>
              <a:lnSpc>
                <a:spcPct val="100000"/>
              </a:lnSpc>
            </a:pPr>
            <a:r>
              <a:rPr lang="en-US"/>
              <a:t>[2]“Voice Control Device using Raspberry Pi” by Pooja Singh, Pinki Nayak, Arpita Datta, Depanshu Sani, Garima Raghav and Rahul Tejpal, Department of Computer Science and I.T., Amity School of Engineering and Technology</a:t>
            </a:r>
          </a:p>
          <a:p>
            <a:pPr>
              <a:lnSpc>
                <a:spcPct val="100000"/>
              </a:lnSpc>
            </a:pPr>
            <a:r>
              <a:rPr lang="en-IN"/>
              <a:t>[3]“A Study in Speech Recognition Control for a Surgical robot” by Kateryna Zinchenko, Chien-Yu.</a:t>
            </a:r>
          </a:p>
          <a:p>
            <a:pPr>
              <a:lnSpc>
                <a:spcPct val="100000"/>
              </a:lnSpc>
            </a:pPr>
            <a:r>
              <a:rPr lang="en-IN"/>
              <a:t>[4]“Speech interface reformations and voice assistant personification preferences of children and parents” by Ye Yuan, Stryker Thompson</a:t>
            </a:r>
          </a:p>
          <a:p>
            <a:pPr>
              <a:lnSpc>
                <a:spcPct val="100000"/>
              </a:lnSpc>
            </a:pPr>
            <a:r>
              <a:rPr lang="en-IN"/>
              <a:t>[5]“Communicative and social consequences of interactions with voice assistants” by Sara Aeschlimann, Marco Bleiker, Michael Wechner.</a:t>
            </a:r>
          </a:p>
        </p:txBody>
      </p:sp>
    </p:spTree>
    <p:extLst>
      <p:ext uri="{BB962C8B-B14F-4D97-AF65-F5344CB8AC3E}">
        <p14:creationId xmlns:p14="http://schemas.microsoft.com/office/powerpoint/2010/main" val="654763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F27AA-B0CE-418B-9339-7E030FDC88D7}"/>
              </a:ext>
            </a:extLst>
          </p:cNvPr>
          <p:cNvSpPr>
            <a:spLocks noGrp="1"/>
          </p:cNvSpPr>
          <p:nvPr>
            <p:ph type="title"/>
          </p:nvPr>
        </p:nvSpPr>
        <p:spPr>
          <a:xfrm>
            <a:off x="913795" y="685800"/>
            <a:ext cx="10353761" cy="1689055"/>
          </a:xfrm>
          <a:solidFill>
            <a:schemeClr val="bg1"/>
          </a:solidFill>
        </p:spPr>
        <p:txBody>
          <a:bodyPr>
            <a:normAutofit/>
          </a:bodyPr>
          <a:lstStyle/>
          <a:p>
            <a:r>
              <a:rPr lang="en-US" sz="4800" dirty="0">
                <a:solidFill>
                  <a:schemeClr val="tx1"/>
                </a:solidFill>
              </a:rPr>
              <a:t>Paper Submission Status</a:t>
            </a:r>
            <a:br>
              <a:rPr lang="en-US" sz="4800" dirty="0">
                <a:solidFill>
                  <a:schemeClr val="tx1"/>
                </a:solidFill>
              </a:rPr>
            </a:br>
            <a:r>
              <a:rPr lang="en-US" sz="4800" dirty="0">
                <a:ln>
                  <a:solidFill>
                    <a:srgbClr val="FFFFFF">
                      <a:lumMod val="75000"/>
                      <a:lumOff val="25000"/>
                      <a:alpha val="10000"/>
                    </a:srgbClr>
                  </a:solidFill>
                </a:ln>
                <a:solidFill>
                  <a:schemeClr val="tx1"/>
                </a:solidFill>
                <a:effectLst>
                  <a:outerShdw blurRad="9525" dist="25400" dir="14640000" algn="tl" rotWithShape="0">
                    <a:srgbClr val="FFFFFF">
                      <a:alpha val="30000"/>
                    </a:srgbClr>
                  </a:outerShdw>
                </a:effectLst>
              </a:rPr>
              <a:t>Phase-1</a:t>
            </a:r>
            <a:endParaRPr lang="en-IN" sz="4800" dirty="0">
              <a:solidFill>
                <a:schemeClr val="tx1"/>
              </a:solidFill>
            </a:endParaRPr>
          </a:p>
        </p:txBody>
      </p:sp>
      <p:sp>
        <p:nvSpPr>
          <p:cNvPr id="3" name="Content Placeholder 2">
            <a:extLst>
              <a:ext uri="{FF2B5EF4-FFF2-40B4-BE49-F238E27FC236}">
                <a16:creationId xmlns:a16="http://schemas.microsoft.com/office/drawing/2014/main" id="{D8031345-C52C-4571-998D-38973D9749D9}"/>
              </a:ext>
            </a:extLst>
          </p:cNvPr>
          <p:cNvSpPr>
            <a:spLocks noGrp="1"/>
          </p:cNvSpPr>
          <p:nvPr>
            <p:ph idx="1"/>
          </p:nvPr>
        </p:nvSpPr>
        <p:spPr>
          <a:xfrm>
            <a:off x="1251856" y="2278400"/>
            <a:ext cx="9567701" cy="4292082"/>
          </a:xfrm>
          <a:effectLst/>
        </p:spPr>
        <p:txBody>
          <a:bodyPr anchor="ctr">
            <a:normAutofit/>
          </a:bodyPr>
          <a:lstStyle/>
          <a:p>
            <a:pPr marL="0" lvl="0" indent="0" algn="l" rtl="0">
              <a:lnSpc>
                <a:spcPct val="90000"/>
              </a:lnSpc>
              <a:spcBef>
                <a:spcPts val="0"/>
              </a:spcBef>
              <a:spcAft>
                <a:spcPts val="0"/>
              </a:spcAft>
              <a:buNone/>
            </a:pPr>
            <a:r>
              <a:rPr lang="en-US" sz="2000" dirty="0">
                <a:solidFill>
                  <a:srgbClr val="3F3F3F"/>
                </a:solidFill>
                <a:latin typeface="Times New Roman"/>
                <a:ea typeface="Times New Roman"/>
                <a:cs typeface="Times New Roman"/>
                <a:sym typeface="Times New Roman"/>
              </a:rPr>
              <a:t>We have approached an international conference ICPCC-2021: International Conference on Post Covid challenges on Life and livelihood. We have also submitted the paper for publishing. Paper was accepted by conference on 16</a:t>
            </a:r>
            <a:r>
              <a:rPr lang="en-US" sz="2000" baseline="30000" dirty="0">
                <a:solidFill>
                  <a:srgbClr val="3F3F3F"/>
                </a:solidFill>
                <a:latin typeface="Times New Roman"/>
                <a:ea typeface="Times New Roman"/>
                <a:cs typeface="Times New Roman"/>
                <a:sym typeface="Times New Roman"/>
              </a:rPr>
              <a:t>th</a:t>
            </a:r>
            <a:r>
              <a:rPr lang="en-US" sz="2000" dirty="0">
                <a:solidFill>
                  <a:srgbClr val="3F3F3F"/>
                </a:solidFill>
                <a:latin typeface="Times New Roman"/>
                <a:ea typeface="Times New Roman"/>
                <a:cs typeface="Times New Roman"/>
                <a:sym typeface="Times New Roman"/>
              </a:rPr>
              <a:t> Feb 2021.</a:t>
            </a:r>
          </a:p>
          <a:p>
            <a:pPr marL="0" lvl="0" indent="0" algn="l" rtl="0">
              <a:lnSpc>
                <a:spcPct val="90000"/>
              </a:lnSpc>
              <a:spcBef>
                <a:spcPts val="0"/>
              </a:spcBef>
              <a:spcAft>
                <a:spcPts val="0"/>
              </a:spcAft>
              <a:buNone/>
            </a:pPr>
            <a:endParaRPr lang="en-US" sz="1800" dirty="0">
              <a:solidFill>
                <a:srgbClr val="3F3F3F"/>
              </a:solidFill>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lang="en-US" sz="1800" dirty="0">
              <a:solidFill>
                <a:srgbClr val="3F3F3F"/>
              </a:solidFill>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lang="en-US" sz="1800" dirty="0">
              <a:solidFill>
                <a:srgbClr val="3F3F3F"/>
              </a:solidFill>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lang="en-US" sz="1800" dirty="0">
              <a:solidFill>
                <a:srgbClr val="3F3F3F"/>
              </a:solidFill>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lang="en-US" sz="1800" dirty="0">
              <a:solidFill>
                <a:srgbClr val="3F3F3F"/>
              </a:solidFill>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lang="en-US" sz="1800" dirty="0">
              <a:solidFill>
                <a:srgbClr val="3F3F3F"/>
              </a:solidFill>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lang="en-US" sz="1800" dirty="0">
              <a:solidFill>
                <a:srgbClr val="3F3F3F"/>
              </a:solidFill>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lang="en-US" sz="1800" dirty="0">
              <a:solidFill>
                <a:srgbClr val="3F3F3F"/>
              </a:solidFill>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lang="en-US" sz="1800" dirty="0">
              <a:solidFill>
                <a:srgbClr val="3F3F3F"/>
              </a:solidFill>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lang="en-US" sz="1800" dirty="0">
              <a:solidFill>
                <a:srgbClr val="3F3F3F"/>
              </a:solidFill>
              <a:latin typeface="Times New Roman"/>
              <a:ea typeface="Times New Roman"/>
              <a:cs typeface="Times New Roman"/>
              <a:sym typeface="Times New Roman"/>
            </a:endParaRPr>
          </a:p>
          <a:p>
            <a:pPr marL="0" lvl="0" indent="0" algn="l" rtl="0">
              <a:lnSpc>
                <a:spcPct val="90000"/>
              </a:lnSpc>
              <a:spcBef>
                <a:spcPts val="0"/>
              </a:spcBef>
              <a:spcAft>
                <a:spcPts val="0"/>
              </a:spcAft>
              <a:buNone/>
            </a:pPr>
            <a:r>
              <a:rPr lang="en-US" sz="1800" dirty="0">
                <a:solidFill>
                  <a:srgbClr val="3F3F3F"/>
                </a:solidFill>
                <a:latin typeface="Times New Roman"/>
                <a:ea typeface="Times New Roman"/>
                <a:cs typeface="Times New Roman"/>
                <a:sym typeface="Times New Roman"/>
              </a:rPr>
              <a:t> </a:t>
            </a:r>
            <a:endParaRPr lang="en-US" sz="1600" dirty="0">
              <a:solidFill>
                <a:srgbClr val="3F3F3F"/>
              </a:solidFill>
              <a:latin typeface="Avenir"/>
              <a:ea typeface="Avenir"/>
              <a:cs typeface="Avenir"/>
              <a:sym typeface="Avenir"/>
            </a:endParaRPr>
          </a:p>
          <a:p>
            <a:pPr marL="36830" indent="0">
              <a:lnSpc>
                <a:spcPct val="100000"/>
              </a:lnSpc>
              <a:buNone/>
            </a:pPr>
            <a:endParaRPr lang="en-US" sz="1800" dirty="0"/>
          </a:p>
        </p:txBody>
      </p:sp>
      <p:pic>
        <p:nvPicPr>
          <p:cNvPr id="5" name="Picture 4">
            <a:extLst>
              <a:ext uri="{FF2B5EF4-FFF2-40B4-BE49-F238E27FC236}">
                <a16:creationId xmlns:a16="http://schemas.microsoft.com/office/drawing/2014/main" id="{D38293D2-6E45-40C9-AA67-7D1C08B177A7}"/>
              </a:ext>
            </a:extLst>
          </p:cNvPr>
          <p:cNvPicPr>
            <a:picLocks noChangeAspect="1"/>
          </p:cNvPicPr>
          <p:nvPr/>
        </p:nvPicPr>
        <p:blipFill rotWithShape="1">
          <a:blip r:embed="rId2">
            <a:extLst>
              <a:ext uri="{28A0092B-C50C-407E-A947-70E740481C1C}">
                <a14:useLocalDpi xmlns:a14="http://schemas.microsoft.com/office/drawing/2010/main" val="0"/>
              </a:ext>
            </a:extLst>
          </a:blip>
          <a:srcRect t="13926" r="19333" b="5777"/>
          <a:stretch/>
        </p:blipFill>
        <p:spPr>
          <a:xfrm>
            <a:off x="2285884" y="3540760"/>
            <a:ext cx="5831956" cy="3029722"/>
          </a:xfrm>
          <a:prstGeom prst="rect">
            <a:avLst/>
          </a:prstGeom>
        </p:spPr>
      </p:pic>
    </p:spTree>
    <p:extLst>
      <p:ext uri="{BB962C8B-B14F-4D97-AF65-F5344CB8AC3E}">
        <p14:creationId xmlns:p14="http://schemas.microsoft.com/office/powerpoint/2010/main" val="349891618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6" name="Picture 5">
            <a:extLst>
              <a:ext uri="{FF2B5EF4-FFF2-40B4-BE49-F238E27FC236}">
                <a16:creationId xmlns:a16="http://schemas.microsoft.com/office/drawing/2014/main" id="{9F22F0C5-09C9-49A6-A083-E38054907E91}"/>
              </a:ext>
            </a:extLst>
          </p:cNvPr>
          <p:cNvPicPr>
            <a:picLocks noChangeAspect="1"/>
          </p:cNvPicPr>
          <p:nvPr/>
        </p:nvPicPr>
        <p:blipFill>
          <a:blip r:embed="rId3"/>
          <a:stretch>
            <a:fillRect/>
          </a:stretch>
        </p:blipFill>
        <p:spPr>
          <a:xfrm>
            <a:off x="5414" y="0"/>
            <a:ext cx="12181172" cy="6858000"/>
          </a:xfrm>
          <a:prstGeom prst="rect">
            <a:avLst/>
          </a:prstGeom>
        </p:spPr>
      </p:pic>
      <p:sp>
        <p:nvSpPr>
          <p:cNvPr id="187" name="Google Shape;187;p2"/>
          <p:cNvSpPr txBox="1">
            <a:spLocks noGrp="1"/>
          </p:cNvSpPr>
          <p:nvPr>
            <p:ph idx="1"/>
          </p:nvPr>
        </p:nvSpPr>
        <p:spPr>
          <a:xfrm>
            <a:off x="52875" y="75375"/>
            <a:ext cx="10245900" cy="6749400"/>
          </a:xfrm>
          <a:prstGeom prst="rect">
            <a:avLst/>
          </a:prstGeom>
          <a:noFill/>
          <a:ln>
            <a:noFill/>
          </a:ln>
        </p:spPr>
        <p:txBody>
          <a:bodyPr spcFirstLastPara="1" wrap="square" lIns="0" tIns="45700" rIns="0" bIns="45700" anchor="t" anchorCtr="0">
            <a:normAutofit/>
          </a:bodyPr>
          <a:lstStyle/>
          <a:p>
            <a:pPr marL="91440" lvl="0" indent="0" algn="ctr" rtl="0">
              <a:lnSpc>
                <a:spcPct val="70000"/>
              </a:lnSpc>
              <a:spcBef>
                <a:spcPts val="0"/>
              </a:spcBef>
              <a:spcAft>
                <a:spcPts val="0"/>
              </a:spcAft>
              <a:buSzPts val="4380"/>
              <a:buNone/>
            </a:pPr>
            <a:endParaRPr sz="4380" b="1" u="sng" dirty="0"/>
          </a:p>
          <a:p>
            <a:pPr marL="0" lvl="0" indent="0" algn="ctr" rtl="0">
              <a:lnSpc>
                <a:spcPct val="70000"/>
              </a:lnSpc>
              <a:spcBef>
                <a:spcPts val="1400"/>
              </a:spcBef>
              <a:spcAft>
                <a:spcPts val="0"/>
              </a:spcAft>
              <a:buSzPts val="5292"/>
              <a:buNone/>
            </a:pPr>
            <a:endParaRPr sz="1600" dirty="0"/>
          </a:p>
          <a:p>
            <a:pPr marL="91440" lvl="0" indent="0" algn="ctr" rtl="0">
              <a:lnSpc>
                <a:spcPct val="70000"/>
              </a:lnSpc>
              <a:spcBef>
                <a:spcPts val="1400"/>
              </a:spcBef>
              <a:spcAft>
                <a:spcPts val="0"/>
              </a:spcAft>
              <a:buSzPts val="4380"/>
              <a:buNone/>
            </a:pPr>
            <a:endParaRPr sz="4380" dirty="0"/>
          </a:p>
          <a:p>
            <a:pPr marL="91440" lvl="0" indent="-91440" algn="ctr" rtl="0">
              <a:lnSpc>
                <a:spcPct val="70000"/>
              </a:lnSpc>
              <a:spcBef>
                <a:spcPts val="1400"/>
              </a:spcBef>
              <a:spcAft>
                <a:spcPts val="0"/>
              </a:spcAft>
              <a:buSzPts val="5292"/>
              <a:buNone/>
            </a:pPr>
            <a:r>
              <a:rPr lang="en-US" sz="5292" b="1" u="sng" dirty="0">
                <a:solidFill>
                  <a:schemeClr val="bg1">
                    <a:lumMod val="95000"/>
                  </a:schemeClr>
                </a:solidFill>
              </a:rPr>
              <a:t>PROJECT TITLE </a:t>
            </a:r>
            <a:endParaRPr dirty="0">
              <a:solidFill>
                <a:schemeClr val="bg1">
                  <a:lumMod val="95000"/>
                </a:schemeClr>
              </a:solidFill>
            </a:endParaRPr>
          </a:p>
          <a:p>
            <a:pPr marL="91440" lvl="0" indent="-91440" algn="ctr" rtl="0">
              <a:lnSpc>
                <a:spcPct val="70000"/>
              </a:lnSpc>
              <a:spcBef>
                <a:spcPts val="1400"/>
              </a:spcBef>
              <a:spcAft>
                <a:spcPts val="0"/>
              </a:spcAft>
              <a:buSzPts val="4380"/>
              <a:buNone/>
            </a:pPr>
            <a:endParaRPr sz="4380" b="1" u="sng" dirty="0"/>
          </a:p>
          <a:p>
            <a:pPr marL="91440" lvl="0" indent="-278130" algn="ctr" rtl="0">
              <a:lnSpc>
                <a:spcPct val="115000"/>
              </a:lnSpc>
              <a:spcBef>
                <a:spcPts val="1400"/>
              </a:spcBef>
              <a:spcAft>
                <a:spcPts val="0"/>
              </a:spcAft>
              <a:buSzPts val="4380"/>
              <a:buChar char=" "/>
            </a:pPr>
            <a:r>
              <a:rPr lang="en-US" sz="4380" dirty="0">
                <a:solidFill>
                  <a:schemeClr val="bg1">
                    <a:lumMod val="95000"/>
                  </a:schemeClr>
                </a:solidFill>
              </a:rPr>
              <a:t>Voice assistant for Restaurant Management System</a:t>
            </a:r>
            <a:endParaRPr dirty="0">
              <a:solidFill>
                <a:schemeClr val="bg1">
                  <a:lumMod val="95000"/>
                </a:schemeClr>
              </a:solidFill>
            </a:endParaRPr>
          </a:p>
        </p:txBody>
      </p:sp>
      <p:sp>
        <p:nvSpPr>
          <p:cNvPr id="188" name="Google Shape;188;p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2</a:t>
            </a:fld>
            <a:endParaRPr/>
          </a:p>
        </p:txBody>
      </p:sp>
      <p:pic>
        <p:nvPicPr>
          <p:cNvPr id="5" name="Picture 4">
            <a:extLst>
              <a:ext uri="{FF2B5EF4-FFF2-40B4-BE49-F238E27FC236}">
                <a16:creationId xmlns:a16="http://schemas.microsoft.com/office/drawing/2014/main" id="{3B2B8EBA-4858-4236-923A-F462B5CE455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6785" r="27080" b="-2"/>
          <a:stretch/>
        </p:blipFill>
        <p:spPr>
          <a:xfrm>
            <a:off x="9397044" y="33115"/>
            <a:ext cx="2717046" cy="2278402"/>
          </a:xfrm>
          <a:custGeom>
            <a:avLst/>
            <a:gdLst/>
            <a:ahLst/>
            <a:cxnLst/>
            <a:rect l="l" t="t" r="r" b="b"/>
            <a:pathLst>
              <a:path w="2614486" h="4005072">
                <a:moveTo>
                  <a:pt x="0" y="0"/>
                </a:moveTo>
                <a:lnTo>
                  <a:pt x="2475150" y="0"/>
                </a:lnTo>
                <a:cubicBezTo>
                  <a:pt x="2552103" y="0"/>
                  <a:pt x="2614486" y="62383"/>
                  <a:pt x="2614486" y="139336"/>
                </a:cubicBezTo>
                <a:lnTo>
                  <a:pt x="2614486" y="3865736"/>
                </a:lnTo>
                <a:cubicBezTo>
                  <a:pt x="2614486" y="3942689"/>
                  <a:pt x="2552103" y="4005072"/>
                  <a:pt x="2475150" y="4005072"/>
                </a:cubicBezTo>
                <a:lnTo>
                  <a:pt x="0" y="4005072"/>
                </a:ln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F27AA-B0CE-418B-9339-7E030FDC88D7}"/>
              </a:ext>
            </a:extLst>
          </p:cNvPr>
          <p:cNvSpPr>
            <a:spLocks noGrp="1"/>
          </p:cNvSpPr>
          <p:nvPr>
            <p:ph type="title"/>
          </p:nvPr>
        </p:nvSpPr>
        <p:spPr>
          <a:xfrm>
            <a:off x="913795" y="741515"/>
            <a:ext cx="10353761" cy="1633340"/>
          </a:xfrm>
        </p:spPr>
        <p:txBody>
          <a:bodyPr>
            <a:normAutofit/>
          </a:bodyPr>
          <a:lstStyle/>
          <a:p>
            <a:r>
              <a:rPr lang="en-US" sz="4800" dirty="0">
                <a:solidFill>
                  <a:schemeClr val="tx1"/>
                </a:solidFill>
              </a:rPr>
              <a:t>Paper Submission Status</a:t>
            </a:r>
            <a:br>
              <a:rPr lang="en-US" sz="4800" dirty="0">
                <a:solidFill>
                  <a:schemeClr val="tx1"/>
                </a:solidFill>
              </a:rPr>
            </a:br>
            <a:r>
              <a:rPr lang="en-US" sz="4800" dirty="0">
                <a:ln>
                  <a:solidFill>
                    <a:srgbClr val="FFFFFF">
                      <a:lumMod val="75000"/>
                      <a:lumOff val="25000"/>
                      <a:alpha val="10000"/>
                    </a:srgbClr>
                  </a:solidFill>
                </a:ln>
                <a:solidFill>
                  <a:schemeClr val="tx1"/>
                </a:solidFill>
                <a:effectLst>
                  <a:outerShdw blurRad="9525" dist="25400" dir="14640000" algn="tl" rotWithShape="0">
                    <a:srgbClr val="FFFFFF">
                      <a:alpha val="30000"/>
                    </a:srgbClr>
                  </a:outerShdw>
                </a:effectLst>
              </a:rPr>
              <a:t>Phase-2</a:t>
            </a:r>
            <a:endParaRPr lang="en-IN" sz="4800" dirty="0">
              <a:solidFill>
                <a:schemeClr val="tx1"/>
              </a:solidFill>
            </a:endParaRPr>
          </a:p>
        </p:txBody>
      </p:sp>
      <p:sp>
        <p:nvSpPr>
          <p:cNvPr id="3" name="Content Placeholder 2">
            <a:extLst>
              <a:ext uri="{FF2B5EF4-FFF2-40B4-BE49-F238E27FC236}">
                <a16:creationId xmlns:a16="http://schemas.microsoft.com/office/drawing/2014/main" id="{D8031345-C52C-4571-998D-38973D9749D9}"/>
              </a:ext>
            </a:extLst>
          </p:cNvPr>
          <p:cNvSpPr>
            <a:spLocks noGrp="1"/>
          </p:cNvSpPr>
          <p:nvPr>
            <p:ph idx="1"/>
          </p:nvPr>
        </p:nvSpPr>
        <p:spPr>
          <a:xfrm>
            <a:off x="1970314" y="2565918"/>
            <a:ext cx="7728857" cy="4030825"/>
          </a:xfrm>
          <a:effectLst/>
        </p:spPr>
        <p:txBody>
          <a:bodyPr anchor="ctr">
            <a:normAutofit/>
          </a:bodyPr>
          <a:lstStyle/>
          <a:p>
            <a:pPr marL="0" indent="0" algn="ctr">
              <a:lnSpc>
                <a:spcPct val="90000"/>
              </a:lnSpc>
              <a:spcBef>
                <a:spcPts val="0"/>
              </a:spcBef>
              <a:spcAft>
                <a:spcPts val="0"/>
              </a:spcAft>
              <a:buNone/>
            </a:pPr>
            <a:r>
              <a:rPr lang="en-US" sz="1800" b="1" dirty="0">
                <a:ln>
                  <a:solidFill>
                    <a:srgbClr val="FFFFFF">
                      <a:lumMod val="75000"/>
                      <a:lumOff val="25000"/>
                      <a:alpha val="10000"/>
                    </a:srgbClr>
                  </a:solidFill>
                </a:ln>
                <a:effectLst>
                  <a:outerShdw blurRad="9525" dist="25400" dir="14640000" algn="tl" rotWithShape="0">
                    <a:srgbClr val="FFFFFF">
                      <a:alpha val="30000"/>
                    </a:srgbClr>
                  </a:outerShdw>
                </a:effectLst>
                <a:ea typeface="+mn-lt"/>
                <a:cs typeface="+mn-lt"/>
              </a:rPr>
              <a:t>JSRD (International Journal of Scientific Research and Development) .</a:t>
            </a:r>
            <a:endParaRPr lang="en-US" b="1" dirty="0">
              <a:ln>
                <a:solidFill>
                  <a:srgbClr val="FFFFFF">
                    <a:lumMod val="75000"/>
                    <a:lumOff val="25000"/>
                    <a:alpha val="10000"/>
                  </a:srgbClr>
                </a:solidFill>
              </a:ln>
              <a:effectLst>
                <a:outerShdw blurRad="9525" dist="25400" dir="14640000" algn="tl" rotWithShape="0">
                  <a:srgbClr val="FFFFFF">
                    <a:alpha val="30000"/>
                  </a:srgbClr>
                </a:outerShdw>
              </a:effectLst>
            </a:endParaRPr>
          </a:p>
          <a:p>
            <a:pPr marL="0" lvl="0" indent="0" algn="l" rtl="0">
              <a:lnSpc>
                <a:spcPct val="90000"/>
              </a:lnSpc>
              <a:spcBef>
                <a:spcPts val="0"/>
              </a:spcBef>
              <a:spcAft>
                <a:spcPts val="0"/>
              </a:spcAft>
              <a:buNone/>
            </a:pPr>
            <a:endParaRPr lang="en-US" sz="1800" dirty="0">
              <a:solidFill>
                <a:srgbClr val="3F3F3F"/>
              </a:solidFill>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lang="en-US" sz="1800" dirty="0">
              <a:solidFill>
                <a:srgbClr val="3F3F3F"/>
              </a:solidFill>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lang="en-US" sz="1800" dirty="0">
              <a:solidFill>
                <a:srgbClr val="3F3F3F"/>
              </a:solidFill>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lang="en-US" sz="1800" dirty="0">
              <a:solidFill>
                <a:srgbClr val="3F3F3F"/>
              </a:solidFill>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lang="en-US" sz="1800" dirty="0">
              <a:solidFill>
                <a:srgbClr val="3F3F3F"/>
              </a:solidFill>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lang="en-US" sz="1800" dirty="0">
              <a:solidFill>
                <a:srgbClr val="3F3F3F"/>
              </a:solidFill>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lang="en-US" sz="1800" dirty="0">
              <a:solidFill>
                <a:srgbClr val="3F3F3F"/>
              </a:solidFill>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lang="en-US" sz="1800" dirty="0">
              <a:solidFill>
                <a:srgbClr val="3F3F3F"/>
              </a:solidFill>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lang="en-US" sz="1800" dirty="0">
              <a:solidFill>
                <a:srgbClr val="3F3F3F"/>
              </a:solidFill>
              <a:latin typeface="Times New Roman"/>
              <a:ea typeface="Times New Roman"/>
              <a:cs typeface="Times New Roman"/>
              <a:sym typeface="Times New Roman"/>
            </a:endParaRPr>
          </a:p>
          <a:p>
            <a:pPr marL="0" lvl="0" indent="0" algn="l" rtl="0">
              <a:lnSpc>
                <a:spcPct val="90000"/>
              </a:lnSpc>
              <a:spcBef>
                <a:spcPts val="0"/>
              </a:spcBef>
              <a:spcAft>
                <a:spcPts val="0"/>
              </a:spcAft>
              <a:buNone/>
            </a:pPr>
            <a:r>
              <a:rPr lang="en-US" sz="1800" dirty="0">
                <a:solidFill>
                  <a:srgbClr val="3F3F3F"/>
                </a:solidFill>
                <a:latin typeface="Times New Roman"/>
                <a:ea typeface="Times New Roman"/>
                <a:cs typeface="Times New Roman"/>
                <a:sym typeface="Times New Roman"/>
              </a:rPr>
              <a:t> </a:t>
            </a:r>
            <a:endParaRPr lang="en-US" sz="1600" dirty="0">
              <a:solidFill>
                <a:srgbClr val="3F3F3F"/>
              </a:solidFill>
              <a:latin typeface="Avenir"/>
              <a:ea typeface="Avenir"/>
              <a:cs typeface="Avenir"/>
              <a:sym typeface="Avenir"/>
            </a:endParaRPr>
          </a:p>
          <a:p>
            <a:pPr marL="36830" indent="0">
              <a:lnSpc>
                <a:spcPct val="100000"/>
              </a:lnSpc>
              <a:buNone/>
            </a:pPr>
            <a:endParaRPr lang="en-US" sz="1800" dirty="0"/>
          </a:p>
        </p:txBody>
      </p:sp>
      <p:pic>
        <p:nvPicPr>
          <p:cNvPr id="5" name="Picture 4" descr="Graphical user interface, application&#10;&#10;Description automatically generated">
            <a:extLst>
              <a:ext uri="{FF2B5EF4-FFF2-40B4-BE49-F238E27FC236}">
                <a16:creationId xmlns:a16="http://schemas.microsoft.com/office/drawing/2014/main" id="{D38293D2-6E45-40C9-AA67-7D1C08B177A7}"/>
              </a:ext>
            </a:extLst>
          </p:cNvPr>
          <p:cNvPicPr>
            <a:picLocks noChangeAspect="1"/>
          </p:cNvPicPr>
          <p:nvPr/>
        </p:nvPicPr>
        <p:blipFill rotWithShape="1">
          <a:blip r:embed="rId2"/>
          <a:srcRect t="8191" r="192" b="8874"/>
          <a:stretch/>
        </p:blipFill>
        <p:spPr>
          <a:xfrm>
            <a:off x="2958237" y="3697642"/>
            <a:ext cx="5820765" cy="2716910"/>
          </a:xfrm>
          <a:prstGeom prst="rect">
            <a:avLst/>
          </a:prstGeom>
        </p:spPr>
      </p:pic>
    </p:spTree>
    <p:extLst>
      <p:ext uri="{BB962C8B-B14F-4D97-AF65-F5344CB8AC3E}">
        <p14:creationId xmlns:p14="http://schemas.microsoft.com/office/powerpoint/2010/main" val="2417560247"/>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C18C4-97D4-4B14-871B-7203DA300013}"/>
              </a:ext>
            </a:extLst>
          </p:cNvPr>
          <p:cNvSpPr>
            <a:spLocks noGrp="1"/>
          </p:cNvSpPr>
          <p:nvPr>
            <p:ph type="title"/>
          </p:nvPr>
        </p:nvSpPr>
        <p:spPr>
          <a:xfrm>
            <a:off x="1251678" y="382385"/>
            <a:ext cx="10178322" cy="934786"/>
          </a:xfrm>
        </p:spPr>
        <p:txBody>
          <a:bodyPr/>
          <a:lstStyle/>
          <a:p>
            <a:r>
              <a:rPr lang="en-IN" dirty="0"/>
              <a:t>Implementation Video</a:t>
            </a:r>
          </a:p>
        </p:txBody>
      </p:sp>
      <p:pic>
        <p:nvPicPr>
          <p:cNvPr id="4" name="Implementation video">
            <a:hlinkClick r:id="" action="ppaction://media"/>
            <a:extLst>
              <a:ext uri="{FF2B5EF4-FFF2-40B4-BE49-F238E27FC236}">
                <a16:creationId xmlns:a16="http://schemas.microsoft.com/office/drawing/2014/main" id="{537A2E86-F7ED-4694-A3C5-C57C373EE91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61331" y="1240970"/>
            <a:ext cx="8669337" cy="4789715"/>
          </a:xfrm>
        </p:spPr>
      </p:pic>
    </p:spTree>
    <p:extLst>
      <p:ext uri="{BB962C8B-B14F-4D97-AF65-F5344CB8AC3E}">
        <p14:creationId xmlns:p14="http://schemas.microsoft.com/office/powerpoint/2010/main" val="234322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9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D6FAA-1BE6-482E-B95F-E56D7AA1B5F9}"/>
              </a:ext>
            </a:extLst>
          </p:cNvPr>
          <p:cNvSpPr>
            <a:spLocks noGrp="1"/>
          </p:cNvSpPr>
          <p:nvPr>
            <p:ph type="ctrTitle"/>
          </p:nvPr>
        </p:nvSpPr>
        <p:spPr>
          <a:xfrm>
            <a:off x="4377625" y="963507"/>
            <a:ext cx="6849344" cy="4995027"/>
          </a:xfrm>
        </p:spPr>
        <p:txBody>
          <a:bodyPr anchor="ctr">
            <a:normAutofit/>
          </a:bodyPr>
          <a:lstStyle/>
          <a:p>
            <a:pPr algn="l"/>
            <a:r>
              <a:rPr lang="en-US" sz="5200">
                <a:ln>
                  <a:solidFill>
                    <a:srgbClr val="000000">
                      <a:lumMod val="75000"/>
                      <a:lumOff val="25000"/>
                      <a:alpha val="10000"/>
                    </a:srgbClr>
                  </a:solidFill>
                </a:ln>
                <a:effectLst>
                  <a:outerShdw blurRad="9525" dist="25400" dir="14640000" algn="tl" rotWithShape="0">
                    <a:srgbClr val="000000">
                      <a:alpha val="30000"/>
                    </a:srgbClr>
                  </a:outerShdw>
                </a:effectLst>
              </a:rPr>
              <a:t>THANK YOU!</a:t>
            </a:r>
            <a:endParaRPr lang="en-US" sz="5200"/>
          </a:p>
        </p:txBody>
      </p:sp>
    </p:spTree>
    <p:extLst>
      <p:ext uri="{BB962C8B-B14F-4D97-AF65-F5344CB8AC3E}">
        <p14:creationId xmlns:p14="http://schemas.microsoft.com/office/powerpoint/2010/main" val="3609698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130BD-6DE5-4E6E-8D96-F53C88DA6DC0}"/>
              </a:ext>
            </a:extLst>
          </p:cNvPr>
          <p:cNvSpPr>
            <a:spLocks noGrp="1"/>
          </p:cNvSpPr>
          <p:nvPr>
            <p:ph type="title"/>
          </p:nvPr>
        </p:nvSpPr>
        <p:spPr/>
        <p:txBody>
          <a:bodyPr>
            <a:normAutofit/>
          </a:bodyPr>
          <a:lstStyle/>
          <a:p>
            <a:r>
              <a:rPr lang="en-US" dirty="0">
                <a:ln>
                  <a:solidFill>
                    <a:srgbClr val="FFFFFF">
                      <a:lumMod val="75000"/>
                      <a:lumOff val="25000"/>
                      <a:alpha val="10000"/>
                    </a:srgbClr>
                  </a:solidFill>
                </a:ln>
                <a:effectLst>
                  <a:outerShdw blurRad="9525" dist="25400" dir="14640000" algn="tl" rotWithShape="0">
                    <a:srgbClr val="FFFFFF">
                      <a:alpha val="30000"/>
                    </a:srgbClr>
                  </a:outerShdw>
                </a:effectLst>
              </a:rPr>
              <a:t>Objective</a:t>
            </a:r>
            <a:endParaRPr lang="en-US">
              <a:ln>
                <a:solidFill>
                  <a:srgbClr val="FFFFFF">
                    <a:lumMod val="75000"/>
                    <a:lumOff val="25000"/>
                    <a:alpha val="10000"/>
                  </a:srgbClr>
                </a:solidFill>
              </a:ln>
              <a:effectLst>
                <a:outerShdw blurRad="9525" dist="25400" dir="14640000" algn="tl" rotWithShape="0">
                  <a:srgbClr val="FFFFFF">
                    <a:alpha val="30000"/>
                  </a:srgbClr>
                </a:outerShdw>
              </a:effectLst>
            </a:endParaRPr>
          </a:p>
        </p:txBody>
      </p:sp>
      <p:graphicFrame>
        <p:nvGraphicFramePr>
          <p:cNvPr id="16" name="Content Placeholder 2">
            <a:extLst>
              <a:ext uri="{FF2B5EF4-FFF2-40B4-BE49-F238E27FC236}">
                <a16:creationId xmlns:a16="http://schemas.microsoft.com/office/drawing/2014/main" id="{12FDB18F-F84B-436E-88DD-EA1E13C1AE7F}"/>
              </a:ext>
            </a:extLst>
          </p:cNvPr>
          <p:cNvGraphicFramePr>
            <a:graphicFrameLocks noGrp="1"/>
          </p:cNvGraphicFramePr>
          <p:nvPr>
            <p:ph idx="1"/>
            <p:extLst>
              <p:ext uri="{D42A27DB-BD31-4B8C-83A1-F6EECF244321}">
                <p14:modId xmlns:p14="http://schemas.microsoft.com/office/powerpoint/2010/main" val="2258937458"/>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0037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F27AA-B0CE-418B-9339-7E030FDC88D7}"/>
              </a:ext>
            </a:extLst>
          </p:cNvPr>
          <p:cNvSpPr>
            <a:spLocks noGrp="1"/>
          </p:cNvSpPr>
          <p:nvPr>
            <p:ph type="title"/>
          </p:nvPr>
        </p:nvSpPr>
        <p:spPr/>
        <p:txBody>
          <a:bodyPr>
            <a:normAutofit/>
          </a:bodyPr>
          <a:lstStyle/>
          <a:p>
            <a:r>
              <a:rPr lang="en-US"/>
              <a:t>Problem Statement</a:t>
            </a:r>
            <a:endParaRPr lang="en-IN"/>
          </a:p>
        </p:txBody>
      </p:sp>
      <p:graphicFrame>
        <p:nvGraphicFramePr>
          <p:cNvPr id="12" name="Content Placeholder 2">
            <a:extLst>
              <a:ext uri="{FF2B5EF4-FFF2-40B4-BE49-F238E27FC236}">
                <a16:creationId xmlns:a16="http://schemas.microsoft.com/office/drawing/2014/main" id="{8C3B353B-981E-4091-9A7D-4AA77523C0A7}"/>
              </a:ext>
            </a:extLst>
          </p:cNvPr>
          <p:cNvGraphicFramePr>
            <a:graphicFrameLocks noGrp="1"/>
          </p:cNvGraphicFramePr>
          <p:nvPr>
            <p:ph idx="1"/>
            <p:extLst>
              <p:ext uri="{D42A27DB-BD31-4B8C-83A1-F6EECF244321}">
                <p14:modId xmlns:p14="http://schemas.microsoft.com/office/powerpoint/2010/main" val="109554024"/>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8062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2F8BD-84B1-4279-8951-97EFF0EF58F5}"/>
              </a:ext>
            </a:extLst>
          </p:cNvPr>
          <p:cNvSpPr>
            <a:spLocks noGrp="1"/>
          </p:cNvSpPr>
          <p:nvPr>
            <p:ph type="title"/>
          </p:nvPr>
        </p:nvSpPr>
        <p:spPr/>
        <p:txBody>
          <a:bodyPr>
            <a:normAutofit/>
          </a:bodyPr>
          <a:lstStyle/>
          <a:p>
            <a:pPr>
              <a:lnSpc>
                <a:spcPct val="90000"/>
              </a:lnSpc>
            </a:pPr>
            <a:r>
              <a:rPr lang="en-US" b="1">
                <a:effectLst/>
                <a:latin typeface="Times New Roman" panose="02020603050405020304" pitchFamily="18" charset="0"/>
                <a:ea typeface="Calibri" panose="020F0502020204030204" pitchFamily="34" charset="0"/>
                <a:cs typeface="Times New Roman" panose="02020603050405020304" pitchFamily="18" charset="0"/>
              </a:rPr>
              <a:t>Literature Survey</a:t>
            </a:r>
            <a:br>
              <a:rPr lang="en-IN">
                <a:effectLst/>
                <a:latin typeface="Calibri" panose="020F0502020204030204" pitchFamily="34" charset="0"/>
                <a:ea typeface="Calibri" panose="020F0502020204030204" pitchFamily="34" charset="0"/>
                <a:cs typeface="Times New Roman" panose="02020603050405020304" pitchFamily="18" charset="0"/>
              </a:rPr>
            </a:br>
            <a:endParaRPr lang="en-IN"/>
          </a:p>
        </p:txBody>
      </p:sp>
      <p:graphicFrame>
        <p:nvGraphicFramePr>
          <p:cNvPr id="4" name="Content Placeholder 3">
            <a:extLst>
              <a:ext uri="{FF2B5EF4-FFF2-40B4-BE49-F238E27FC236}">
                <a16:creationId xmlns:a16="http://schemas.microsoft.com/office/drawing/2014/main" id="{3570E966-DE8C-4A6A-9518-C872ECFB173A}"/>
              </a:ext>
            </a:extLst>
          </p:cNvPr>
          <p:cNvGraphicFramePr>
            <a:graphicFrameLocks noGrp="1"/>
          </p:cNvGraphicFramePr>
          <p:nvPr>
            <p:ph idx="1"/>
            <p:extLst>
              <p:ext uri="{D42A27DB-BD31-4B8C-83A1-F6EECF244321}">
                <p14:modId xmlns:p14="http://schemas.microsoft.com/office/powerpoint/2010/main" val="233564603"/>
              </p:ext>
            </p:extLst>
          </p:nvPr>
        </p:nvGraphicFramePr>
        <p:xfrm>
          <a:off x="1094237" y="1759323"/>
          <a:ext cx="10178322" cy="4344049"/>
        </p:xfrm>
        <a:graphic>
          <a:graphicData uri="http://schemas.openxmlformats.org/drawingml/2006/table">
            <a:tbl>
              <a:tblPr firstRow="1" bandRow="1">
                <a:solidFill>
                  <a:srgbClr val="F2F2F2">
                    <a:alpha val="30196"/>
                  </a:srgbClr>
                </a:solidFill>
                <a:tableStyleId>{5C22544A-7EE6-4342-B048-85BDC9FD1C3A}</a:tableStyleId>
              </a:tblPr>
              <a:tblGrid>
                <a:gridCol w="2925176">
                  <a:extLst>
                    <a:ext uri="{9D8B030D-6E8A-4147-A177-3AD203B41FA5}">
                      <a16:colId xmlns:a16="http://schemas.microsoft.com/office/drawing/2014/main" val="2070432416"/>
                    </a:ext>
                  </a:extLst>
                </a:gridCol>
                <a:gridCol w="1574999">
                  <a:extLst>
                    <a:ext uri="{9D8B030D-6E8A-4147-A177-3AD203B41FA5}">
                      <a16:colId xmlns:a16="http://schemas.microsoft.com/office/drawing/2014/main" val="4147689680"/>
                    </a:ext>
                  </a:extLst>
                </a:gridCol>
                <a:gridCol w="2908433">
                  <a:extLst>
                    <a:ext uri="{9D8B030D-6E8A-4147-A177-3AD203B41FA5}">
                      <a16:colId xmlns:a16="http://schemas.microsoft.com/office/drawing/2014/main" val="2035194817"/>
                    </a:ext>
                  </a:extLst>
                </a:gridCol>
                <a:gridCol w="2769714">
                  <a:extLst>
                    <a:ext uri="{9D8B030D-6E8A-4147-A177-3AD203B41FA5}">
                      <a16:colId xmlns:a16="http://schemas.microsoft.com/office/drawing/2014/main" val="1654358405"/>
                    </a:ext>
                  </a:extLst>
                </a:gridCol>
              </a:tblGrid>
              <a:tr h="474174">
                <a:tc>
                  <a:txBody>
                    <a:bodyPr/>
                    <a:lstStyle/>
                    <a:p>
                      <a:pPr algn="ctr" rtl="0" fontAlgn="base"/>
                      <a:r>
                        <a:rPr lang="en-US" sz="1100" b="0" cap="none" spc="0">
                          <a:solidFill>
                            <a:schemeClr val="bg1"/>
                          </a:solidFill>
                          <a:effectLst/>
                        </a:rPr>
                        <a:t>Author Name &amp; Year​​</a:t>
                      </a:r>
                      <a:endParaRPr lang="en-US" sz="1100" b="0" i="0" cap="none" spc="0">
                        <a:solidFill>
                          <a:schemeClr val="bg1"/>
                        </a:solidFill>
                        <a:effectLst/>
                      </a:endParaRPr>
                    </a:p>
                  </a:txBody>
                  <a:tcPr marL="93347" marR="71806" marT="71806" marB="71806"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algn="ctr" rtl="0" fontAlgn="base"/>
                      <a:r>
                        <a:rPr lang="en-US" sz="1100" b="0" cap="none" spc="0">
                          <a:solidFill>
                            <a:schemeClr val="bg1"/>
                          </a:solidFill>
                          <a:effectLst/>
                        </a:rPr>
                        <a:t>Technique Used​​</a:t>
                      </a:r>
                      <a:endParaRPr lang="en-US" sz="1100" b="0" i="0" cap="none" spc="0">
                        <a:solidFill>
                          <a:schemeClr val="bg1"/>
                        </a:solidFill>
                        <a:effectLst/>
                      </a:endParaRPr>
                    </a:p>
                  </a:txBody>
                  <a:tcPr marL="93347" marR="71806" marT="71806" marB="71806" anchor="ctr">
                    <a:lnL w="12700" cmpd="sng">
                      <a:noFill/>
                    </a:lnL>
                    <a:lnR w="12700" cmpd="sng">
                      <a:noFill/>
                    </a:lnR>
                    <a:lnT w="19050" cap="flat" cmpd="sng" algn="ctr">
                      <a:noFill/>
                      <a:prstDash val="solid"/>
                    </a:lnT>
                    <a:lnB w="38100" cmpd="sng">
                      <a:noFill/>
                    </a:lnB>
                    <a:solidFill>
                      <a:schemeClr val="accent1"/>
                    </a:solidFill>
                  </a:tcPr>
                </a:tc>
                <a:tc>
                  <a:txBody>
                    <a:bodyPr/>
                    <a:lstStyle/>
                    <a:p>
                      <a:pPr algn="ctr" rtl="0" fontAlgn="base"/>
                      <a:r>
                        <a:rPr lang="en-US" sz="1100" b="0" cap="none" spc="0">
                          <a:solidFill>
                            <a:schemeClr val="bg1"/>
                          </a:solidFill>
                          <a:effectLst/>
                        </a:rPr>
                        <a:t>Merits ​​</a:t>
                      </a:r>
                      <a:endParaRPr lang="en-US" sz="1100" b="0" i="0" cap="none" spc="0">
                        <a:solidFill>
                          <a:schemeClr val="bg1"/>
                        </a:solidFill>
                        <a:effectLst/>
                      </a:endParaRPr>
                    </a:p>
                  </a:txBody>
                  <a:tcPr marL="93347" marR="71806" marT="71806" marB="71806" anchor="ctr">
                    <a:lnL w="12700" cmpd="sng">
                      <a:noFill/>
                    </a:lnL>
                    <a:lnR w="12700" cmpd="sng">
                      <a:noFill/>
                    </a:lnR>
                    <a:lnT w="19050" cap="flat" cmpd="sng" algn="ctr">
                      <a:noFill/>
                      <a:prstDash val="solid"/>
                    </a:lnT>
                    <a:lnB w="38100" cmpd="sng">
                      <a:noFill/>
                    </a:lnB>
                    <a:solidFill>
                      <a:schemeClr val="accent1"/>
                    </a:solidFill>
                  </a:tcPr>
                </a:tc>
                <a:tc>
                  <a:txBody>
                    <a:bodyPr/>
                    <a:lstStyle/>
                    <a:p>
                      <a:pPr algn="ctr" rtl="0" fontAlgn="base"/>
                      <a:r>
                        <a:rPr lang="en-US" sz="1100" b="0" cap="none" spc="0">
                          <a:solidFill>
                            <a:schemeClr val="bg1"/>
                          </a:solidFill>
                          <a:effectLst/>
                        </a:rPr>
                        <a:t>Demerits​​</a:t>
                      </a:r>
                      <a:endParaRPr lang="en-US" sz="1100" b="0" i="0" cap="none" spc="0">
                        <a:solidFill>
                          <a:schemeClr val="bg1"/>
                        </a:solidFill>
                        <a:effectLst/>
                      </a:endParaRPr>
                    </a:p>
                  </a:txBody>
                  <a:tcPr marL="93347" marR="71806" marT="71806" marB="71806"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852656381"/>
                  </a:ext>
                </a:extLst>
              </a:tr>
              <a:tr h="1346043">
                <a:tc>
                  <a:txBody>
                    <a:bodyPr/>
                    <a:lstStyle/>
                    <a:p>
                      <a:pPr algn="ctr" rtl="0" fontAlgn="base"/>
                      <a:r>
                        <a:rPr lang="en-US" sz="1100" cap="none" spc="0" dirty="0">
                          <a:solidFill>
                            <a:schemeClr val="tx1"/>
                          </a:solidFill>
                          <a:effectLst/>
                        </a:rPr>
                        <a:t>[1]PO-SHENG CHIU1 , JIA-WEI CHANG 2 , </a:t>
                      </a:r>
                      <a:r>
                        <a:rPr lang="en-US" sz="1100" cap="none" spc="0" baseline="0" dirty="0">
                          <a:solidFill>
                            <a:schemeClr val="tx1"/>
                          </a:solidFill>
                          <a:effectLst/>
                        </a:rPr>
                        <a:t>MING-CHE</a:t>
                      </a:r>
                      <a:r>
                        <a:rPr lang="en-US" sz="1100" cap="none" spc="0" dirty="0">
                          <a:solidFill>
                            <a:schemeClr val="tx1"/>
                          </a:solidFill>
                          <a:effectLst/>
                        </a:rPr>
                        <a:t> LEE 3 , CHING-HUI CHEN3 , AND DA-SHENG LEE4​​</a:t>
                      </a:r>
                    </a:p>
                    <a:p>
                      <a:pPr algn="ctr" rtl="0" fontAlgn="base"/>
                      <a:r>
                        <a:rPr lang="en-US" sz="1100" cap="none" spc="0" dirty="0">
                          <a:solidFill>
                            <a:schemeClr val="tx1"/>
                          </a:solidFill>
                          <a:effectLst/>
                        </a:rPr>
                        <a:t>Received March 8, 2020.​​</a:t>
                      </a:r>
                    </a:p>
                    <a:p>
                      <a:pPr algn="ctr" rtl="0" fontAlgn="base"/>
                      <a:r>
                        <a:rPr lang="en-US" sz="1100" cap="none" spc="0" dirty="0">
                          <a:solidFill>
                            <a:schemeClr val="tx1"/>
                          </a:solidFill>
                          <a:effectLst/>
                        </a:rPr>
                        <a:t>​​</a:t>
                      </a:r>
                      <a:endParaRPr lang="en-US" sz="1100" b="0" i="0" cap="none" spc="0" dirty="0">
                        <a:solidFill>
                          <a:schemeClr val="tx1"/>
                        </a:solidFill>
                        <a:effectLst/>
                      </a:endParaRPr>
                    </a:p>
                  </a:txBody>
                  <a:tcPr marL="93347" marR="71806" marT="71806" marB="71806" anchor="ctr">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ctr" rtl="0" fontAlgn="base"/>
                      <a:r>
                        <a:rPr lang="en-US" sz="1100" cap="none" spc="0" baseline="0">
                          <a:solidFill>
                            <a:schemeClr val="tx1"/>
                          </a:solidFill>
                          <a:effectLst/>
                        </a:rPr>
                        <a:t>Deep neural network</a:t>
                      </a:r>
                      <a:r>
                        <a:rPr lang="en-US" sz="1100" cap="none" spc="0">
                          <a:solidFill>
                            <a:schemeClr val="tx1"/>
                          </a:solidFill>
                          <a:effectLst/>
                        </a:rPr>
                        <a:t>​​</a:t>
                      </a:r>
                      <a:endParaRPr lang="en-US" sz="1100" b="0" i="0" cap="none" spc="0">
                        <a:solidFill>
                          <a:schemeClr val="tx1"/>
                        </a:solidFill>
                        <a:effectLst/>
                      </a:endParaRPr>
                    </a:p>
                  </a:txBody>
                  <a:tcPr marL="93347" marR="71806" marT="71806" marB="71806"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ctr" rtl="0" fontAlgn="base"/>
                      <a:r>
                        <a:rPr lang="en-US" sz="1100" cap="none" spc="0" baseline="0">
                          <a:solidFill>
                            <a:schemeClr val="tx1"/>
                          </a:solidFill>
                          <a:effectLst/>
                        </a:rPr>
                        <a:t>provided us the first step towards AI by generating a model based on how our own human body learns</a:t>
                      </a:r>
                      <a:r>
                        <a:rPr lang="en-US" sz="1100" cap="none" spc="0">
                          <a:solidFill>
                            <a:schemeClr val="tx1"/>
                          </a:solidFill>
                          <a:effectLst/>
                        </a:rPr>
                        <a:t>​​</a:t>
                      </a:r>
                      <a:endParaRPr lang="en-US" sz="1100" b="0" i="0" cap="none" spc="0">
                        <a:solidFill>
                          <a:schemeClr val="tx1"/>
                        </a:solidFill>
                        <a:effectLst/>
                      </a:endParaRPr>
                    </a:p>
                  </a:txBody>
                  <a:tcPr marL="93347" marR="71806" marT="71806" marB="71806"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ctr" rtl="0" fontAlgn="base"/>
                      <a:r>
                        <a:rPr lang="en-US" sz="1100" cap="none" spc="0" baseline="0">
                          <a:solidFill>
                            <a:schemeClr val="tx1"/>
                          </a:solidFill>
                          <a:effectLst/>
                        </a:rPr>
                        <a:t>neural networks are also more computationally expensive​.</a:t>
                      </a:r>
                    </a:p>
                  </a:txBody>
                  <a:tcPr marL="93347" marR="71806" marT="71806" marB="71806" anchor="ctr">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1977326118"/>
                  </a:ext>
                </a:extLst>
              </a:tr>
              <a:tr h="917757">
                <a:tc>
                  <a:txBody>
                    <a:bodyPr/>
                    <a:lstStyle/>
                    <a:p>
                      <a:pPr algn="ctr" rtl="0" fontAlgn="base"/>
                      <a:r>
                        <a:rPr lang="en-US" sz="1100" cap="none" spc="0" dirty="0">
                          <a:solidFill>
                            <a:schemeClr val="tx1"/>
                          </a:solidFill>
                          <a:effectLst/>
                        </a:rPr>
                        <a:t>[2] </a:t>
                      </a:r>
                      <a:r>
                        <a:rPr lang="en-US" sz="1100" cap="none" spc="0" dirty="0" err="1">
                          <a:solidFill>
                            <a:schemeClr val="tx1"/>
                          </a:solidFill>
                          <a:effectLst/>
                        </a:rPr>
                        <a:t>Dongxu</a:t>
                      </a:r>
                      <a:r>
                        <a:rPr lang="en-US" sz="1100" cap="none" spc="0" dirty="0">
                          <a:solidFill>
                            <a:schemeClr val="tx1"/>
                          </a:solidFill>
                          <a:effectLst/>
                        </a:rPr>
                        <a:t> Yang ,Hua Wei ,Yun Zhu, </a:t>
                      </a:r>
                      <a:r>
                        <a:rPr lang="en-US" sz="1100" cap="none" spc="0" dirty="0" err="1">
                          <a:solidFill>
                            <a:schemeClr val="tx1"/>
                          </a:solidFill>
                          <a:effectLst/>
                        </a:rPr>
                        <a:t>Peijie</a:t>
                      </a:r>
                      <a:r>
                        <a:rPr lang="en-US" sz="1100" cap="none" spc="0" dirty="0">
                          <a:solidFill>
                            <a:schemeClr val="tx1"/>
                          </a:solidFill>
                          <a:effectLst/>
                        </a:rPr>
                        <a:t> Li, Jian-Cheng Tan ​​</a:t>
                      </a:r>
                    </a:p>
                    <a:p>
                      <a:pPr algn="ctr" rtl="0" fontAlgn="base"/>
                      <a:r>
                        <a:rPr lang="en-US" sz="1100" cap="none" spc="0" dirty="0">
                          <a:solidFill>
                            <a:schemeClr val="tx1"/>
                          </a:solidFill>
                          <a:effectLst/>
                        </a:rPr>
                        <a:t>Received  March 2019.​​</a:t>
                      </a:r>
                      <a:endParaRPr lang="en-US" sz="1100" b="0" i="0" cap="none" spc="0" dirty="0">
                        <a:solidFill>
                          <a:schemeClr val="tx1"/>
                        </a:solidFill>
                        <a:effectLst/>
                      </a:endParaRPr>
                    </a:p>
                  </a:txBody>
                  <a:tcPr marL="93347" marR="71806" marT="71806" marB="71806"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rtl="0" fontAlgn="base"/>
                      <a:r>
                        <a:rPr lang="en-US" sz="1100" cap="none" spc="0" baseline="0">
                          <a:solidFill>
                            <a:schemeClr val="tx1"/>
                          </a:solidFill>
                          <a:effectLst/>
                        </a:rPr>
                        <a:t>Cloud Computing​​</a:t>
                      </a:r>
                      <a:endParaRPr lang="en-US" sz="1100" b="0" i="0" cap="none" spc="0" baseline="0">
                        <a:solidFill>
                          <a:schemeClr val="tx1"/>
                        </a:solidFill>
                        <a:effectLst/>
                      </a:endParaRPr>
                    </a:p>
                  </a:txBody>
                  <a:tcPr marL="93347" marR="71806" marT="71806" marB="71806"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rtl="0" fontAlgn="base"/>
                      <a:r>
                        <a:rPr lang="en-US" sz="1100" cap="none" spc="0">
                          <a:solidFill>
                            <a:schemeClr val="tx1"/>
                          </a:solidFill>
                          <a:effectLst/>
                        </a:rPr>
                        <a:t> </a:t>
                      </a:r>
                      <a:r>
                        <a:rPr lang="en-US" sz="1100" b="0" i="0" kern="1200" cap="none" spc="0">
                          <a:solidFill>
                            <a:schemeClr val="tx1"/>
                          </a:solidFill>
                          <a:effectLst/>
                          <a:latin typeface="+mn-lt"/>
                          <a:ea typeface="+mn-ea"/>
                          <a:cs typeface="+mn-cs"/>
                        </a:rPr>
                        <a:t>Cloud Computing lets us deploy the service quickly</a:t>
                      </a:r>
                      <a:endParaRPr lang="en-US" sz="1100" b="0" i="0" cap="none" spc="0">
                        <a:solidFill>
                          <a:schemeClr val="tx1"/>
                        </a:solidFill>
                        <a:effectLst/>
                      </a:endParaRPr>
                    </a:p>
                  </a:txBody>
                  <a:tcPr marL="93347" marR="71806" marT="71806" marB="71806"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rtl="0" fontAlgn="base"/>
                      <a:r>
                        <a:rPr lang="en-IN" sz="1100" b="0" i="0" kern="1200" cap="none" spc="0">
                          <a:solidFill>
                            <a:schemeClr val="tx1"/>
                          </a:solidFill>
                          <a:effectLst/>
                          <a:latin typeface="+mn-lt"/>
                          <a:ea typeface="+mn-ea"/>
                          <a:cs typeface="+mn-cs"/>
                        </a:rPr>
                        <a:t>Network</a:t>
                      </a:r>
                      <a:r>
                        <a:rPr lang="en-IN" sz="1100" b="1" i="0" kern="1200" cap="none" spc="0">
                          <a:solidFill>
                            <a:schemeClr val="tx1"/>
                          </a:solidFill>
                          <a:effectLst/>
                          <a:latin typeface="+mn-lt"/>
                          <a:ea typeface="+mn-ea"/>
                          <a:cs typeface="+mn-cs"/>
                        </a:rPr>
                        <a:t> </a:t>
                      </a:r>
                      <a:r>
                        <a:rPr lang="en-IN" sz="1100" b="0" i="0" kern="1200" cap="none" spc="0">
                          <a:solidFill>
                            <a:schemeClr val="tx1"/>
                          </a:solidFill>
                          <a:effectLst/>
                          <a:latin typeface="+mn-lt"/>
                          <a:ea typeface="+mn-ea"/>
                          <a:cs typeface="+mn-cs"/>
                        </a:rPr>
                        <a:t>connectivity</a:t>
                      </a:r>
                      <a:r>
                        <a:rPr lang="en-IN" sz="1100" b="1" i="0" kern="1200" cap="none" spc="0">
                          <a:solidFill>
                            <a:schemeClr val="tx1"/>
                          </a:solidFill>
                          <a:effectLst/>
                          <a:latin typeface="+mn-lt"/>
                          <a:ea typeface="+mn-ea"/>
                          <a:cs typeface="+mn-cs"/>
                        </a:rPr>
                        <a:t> </a:t>
                      </a:r>
                      <a:r>
                        <a:rPr lang="en-IN" sz="1100" b="0" i="0" kern="1200" cap="none" spc="0">
                          <a:solidFill>
                            <a:schemeClr val="tx1"/>
                          </a:solidFill>
                          <a:effectLst/>
                          <a:latin typeface="+mn-lt"/>
                          <a:ea typeface="+mn-ea"/>
                          <a:cs typeface="+mn-cs"/>
                        </a:rPr>
                        <a:t>dependency</a:t>
                      </a:r>
                      <a:r>
                        <a:rPr lang="en-US" sz="1100" b="0" cap="none" spc="0">
                          <a:solidFill>
                            <a:schemeClr val="tx1"/>
                          </a:solidFill>
                          <a:effectLst/>
                        </a:rPr>
                        <a:t>. ​​</a:t>
                      </a:r>
                      <a:endParaRPr lang="en-US" sz="1100" b="0" i="0" cap="none" spc="0">
                        <a:solidFill>
                          <a:schemeClr val="tx1"/>
                        </a:solidFill>
                        <a:effectLst/>
                      </a:endParaRPr>
                    </a:p>
                  </a:txBody>
                  <a:tcPr marL="93347" marR="71806" marT="71806" marB="71806"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544676521"/>
                  </a:ext>
                </a:extLst>
              </a:tr>
              <a:tr h="917757">
                <a:tc>
                  <a:txBody>
                    <a:bodyPr/>
                    <a:lstStyle/>
                    <a:p>
                      <a:pPr algn="ctr" rtl="0" fontAlgn="base"/>
                      <a:r>
                        <a:rPr lang="en-US" sz="1100" cap="none" spc="0" dirty="0">
                          <a:solidFill>
                            <a:schemeClr val="tx1"/>
                          </a:solidFill>
                          <a:effectLst/>
                        </a:rPr>
                        <a:t>[3] Clément </a:t>
                      </a:r>
                      <a:r>
                        <a:rPr lang="en-US" sz="1100" cap="none" spc="0" dirty="0" err="1">
                          <a:solidFill>
                            <a:schemeClr val="tx1"/>
                          </a:solidFill>
                          <a:effectLst/>
                        </a:rPr>
                        <a:t>Delgrange,Jean</a:t>
                      </a:r>
                      <a:r>
                        <a:rPr lang="en-US" sz="1100" cap="none" spc="0" dirty="0">
                          <a:solidFill>
                            <a:schemeClr val="tx1"/>
                          </a:solidFill>
                          <a:effectLst/>
                        </a:rPr>
                        <a:t>-Michel </a:t>
                      </a:r>
                      <a:r>
                        <a:rPr lang="en-US" sz="1100" cap="none" spc="0" dirty="0" err="1">
                          <a:solidFill>
                            <a:schemeClr val="tx1"/>
                          </a:solidFill>
                          <a:effectLst/>
                        </a:rPr>
                        <a:t>Dussoux,Peter</a:t>
                      </a:r>
                      <a:r>
                        <a:rPr lang="en-US" sz="1100" cap="none" spc="0" dirty="0">
                          <a:solidFill>
                            <a:schemeClr val="tx1"/>
                          </a:solidFill>
                          <a:effectLst/>
                        </a:rPr>
                        <a:t> Ford </a:t>
                      </a:r>
                      <a:r>
                        <a:rPr lang="en-US" sz="1100" cap="none" spc="0" dirty="0" err="1">
                          <a:solidFill>
                            <a:schemeClr val="tx1"/>
                          </a:solidFill>
                          <a:effectLst/>
                        </a:rPr>
                        <a:t>Dominey</a:t>
                      </a:r>
                      <a:r>
                        <a:rPr lang="en-US" sz="1100" cap="none" spc="0" dirty="0">
                          <a:solidFill>
                            <a:schemeClr val="tx1"/>
                          </a:solidFill>
                          <a:effectLst/>
                        </a:rPr>
                        <a:t> ​​</a:t>
                      </a:r>
                    </a:p>
                    <a:p>
                      <a:pPr algn="ctr" rtl="0" fontAlgn="base"/>
                      <a:r>
                        <a:rPr lang="en-US" sz="1100" cap="none" spc="0" dirty="0">
                          <a:solidFill>
                            <a:schemeClr val="tx1"/>
                          </a:solidFill>
                          <a:effectLst/>
                        </a:rPr>
                        <a:t>Received March 2020.​​</a:t>
                      </a:r>
                      <a:endParaRPr lang="en-US" sz="1100" b="0" i="0" cap="none" spc="0" dirty="0">
                        <a:solidFill>
                          <a:schemeClr val="tx1"/>
                        </a:solidFill>
                        <a:effectLst/>
                      </a:endParaRPr>
                    </a:p>
                  </a:txBody>
                  <a:tcPr marL="93347" marR="71806" marT="71806" marB="71806" anchor="ctr">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rtl="0" fontAlgn="base"/>
                      <a:r>
                        <a:rPr lang="en-US" sz="1100" cap="none" spc="0">
                          <a:solidFill>
                            <a:schemeClr val="tx1"/>
                          </a:solidFill>
                          <a:effectLst/>
                        </a:rPr>
                        <a:t>Natural Language Processing​​</a:t>
                      </a:r>
                      <a:endParaRPr lang="en-US" sz="1100" b="0" i="0" cap="none" spc="0">
                        <a:solidFill>
                          <a:schemeClr val="tx1"/>
                        </a:solidFill>
                        <a:effectLst/>
                      </a:endParaRPr>
                    </a:p>
                  </a:txBody>
                  <a:tcPr marL="93347" marR="71806" marT="71806" marB="71806"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rtl="0" fontAlgn="base"/>
                      <a:r>
                        <a:rPr lang="en-US" sz="1100" cap="none" spc="0">
                          <a:solidFill>
                            <a:schemeClr val="tx1"/>
                          </a:solidFill>
                          <a:effectLst/>
                        </a:rPr>
                        <a:t> </a:t>
                      </a:r>
                      <a:r>
                        <a:rPr lang="en-US" sz="1100" b="0" i="0" kern="1200" cap="none" spc="0">
                          <a:solidFill>
                            <a:schemeClr val="tx1"/>
                          </a:solidFill>
                          <a:effectLst/>
                          <a:latin typeface="+mn-lt"/>
                          <a:ea typeface="+mn-ea"/>
                          <a:cs typeface="+mn-cs"/>
                        </a:rPr>
                        <a:t>NLP also helps in identifying the discourse structure of connected text.</a:t>
                      </a:r>
                      <a:endParaRPr lang="en-US" sz="1100" b="0" i="0" cap="none" spc="0">
                        <a:solidFill>
                          <a:schemeClr val="tx1"/>
                        </a:solidFill>
                        <a:effectLst/>
                      </a:endParaRPr>
                    </a:p>
                  </a:txBody>
                  <a:tcPr marL="93347" marR="71806" marT="71806" marB="71806"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rtl="0" fontAlgn="base"/>
                      <a:r>
                        <a:rPr lang="en-US" sz="1100" b="0" i="0" kern="1200" cap="none" spc="0">
                          <a:solidFill>
                            <a:schemeClr val="tx1"/>
                          </a:solidFill>
                          <a:effectLst/>
                          <a:latin typeface="+mn-lt"/>
                          <a:ea typeface="+mn-ea"/>
                          <a:cs typeface="+mn-cs"/>
                        </a:rPr>
                        <a:t>separate version of the product for each </a:t>
                      </a:r>
                      <a:r>
                        <a:rPr lang="en-US" sz="1100" b="1" i="0" kern="1200" cap="none" spc="0">
                          <a:solidFill>
                            <a:schemeClr val="tx1"/>
                          </a:solidFill>
                          <a:effectLst/>
                          <a:latin typeface="+mn-lt"/>
                          <a:ea typeface="+mn-ea"/>
                          <a:cs typeface="+mn-cs"/>
                        </a:rPr>
                        <a:t>language</a:t>
                      </a:r>
                      <a:r>
                        <a:rPr lang="en-US" sz="1100" cap="none" spc="0">
                          <a:solidFill>
                            <a:schemeClr val="tx1"/>
                          </a:solidFill>
                          <a:effectLst/>
                        </a:rPr>
                        <a:t>​​</a:t>
                      </a:r>
                      <a:endParaRPr lang="en-US" sz="1100" b="0" i="0" cap="none" spc="0">
                        <a:solidFill>
                          <a:schemeClr val="tx1"/>
                        </a:solidFill>
                        <a:effectLst/>
                      </a:endParaRPr>
                    </a:p>
                  </a:txBody>
                  <a:tcPr marL="93347" marR="71806" marT="71806" marB="71806" anchor="ctr">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1149608984"/>
                  </a:ext>
                </a:extLst>
              </a:tr>
              <a:tr h="688318">
                <a:tc>
                  <a:txBody>
                    <a:bodyPr/>
                    <a:lstStyle/>
                    <a:p>
                      <a:pPr algn="ctr" rtl="0" fontAlgn="base"/>
                      <a:r>
                        <a:rPr lang="en-US" sz="1100" cap="none" spc="0" dirty="0">
                          <a:solidFill>
                            <a:schemeClr val="tx1"/>
                          </a:solidFill>
                          <a:effectLst/>
                        </a:rPr>
                        <a:t>[4] S Sankar, p </a:t>
                      </a:r>
                      <a:r>
                        <a:rPr lang="en-US" sz="1100" cap="none" spc="0" dirty="0" err="1">
                          <a:solidFill>
                            <a:schemeClr val="tx1"/>
                          </a:solidFill>
                          <a:effectLst/>
                        </a:rPr>
                        <a:t>srinivasan</a:t>
                      </a:r>
                      <a:r>
                        <a:rPr lang="en-US" sz="1100" cap="none" spc="0" dirty="0">
                          <a:solidFill>
                            <a:schemeClr val="tx1"/>
                          </a:solidFill>
                          <a:effectLst/>
                        </a:rPr>
                        <a:t> 2018​​</a:t>
                      </a:r>
                      <a:endParaRPr lang="en-US" sz="1100" b="0" i="0" cap="none" spc="0" dirty="0">
                        <a:solidFill>
                          <a:schemeClr val="tx1"/>
                        </a:solidFill>
                        <a:effectLst/>
                      </a:endParaRPr>
                    </a:p>
                  </a:txBody>
                  <a:tcPr marL="93347" marR="71806" marT="71806" marB="71806"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rtl="0" fontAlgn="base"/>
                      <a:r>
                        <a:rPr lang="en-US" sz="1100" cap="none" spc="0">
                          <a:solidFill>
                            <a:schemeClr val="tx1"/>
                          </a:solidFill>
                          <a:effectLst/>
                        </a:rPr>
                        <a:t>Fuzzy logic​​</a:t>
                      </a:r>
                      <a:endParaRPr lang="en-US" sz="1100" b="0" i="0" cap="none" spc="0">
                        <a:solidFill>
                          <a:schemeClr val="tx1"/>
                        </a:solidFill>
                        <a:effectLst/>
                      </a:endParaRPr>
                    </a:p>
                  </a:txBody>
                  <a:tcPr marL="93347" marR="71806" marT="71806" marB="71806"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rtl="0" fontAlgn="base"/>
                      <a:r>
                        <a:rPr lang="en-US" sz="1100" cap="none" spc="0">
                          <a:solidFill>
                            <a:schemeClr val="tx1"/>
                          </a:solidFill>
                          <a:effectLst/>
                        </a:rPr>
                        <a:t>Calculating the quality of parent node among its preferred parent node using fuzzy logic​​</a:t>
                      </a:r>
                      <a:endParaRPr lang="en-US" sz="1100" b="0" i="0" cap="none" spc="0">
                        <a:solidFill>
                          <a:schemeClr val="tx1"/>
                        </a:solidFill>
                        <a:effectLst/>
                      </a:endParaRPr>
                    </a:p>
                  </a:txBody>
                  <a:tcPr marL="93347" marR="71806" marT="71806" marB="71806"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rtl="0" fontAlgn="base"/>
                      <a:r>
                        <a:rPr lang="en-US" sz="1100" cap="none" spc="0" dirty="0">
                          <a:solidFill>
                            <a:schemeClr val="tx1"/>
                          </a:solidFill>
                          <a:effectLst/>
                        </a:rPr>
                        <a:t>Fuzzy logic is not Accurate and rigorous.​​</a:t>
                      </a:r>
                      <a:endParaRPr lang="en-US" sz="1100" b="0" i="0" cap="none" spc="0" dirty="0">
                        <a:solidFill>
                          <a:schemeClr val="tx1"/>
                        </a:solidFill>
                        <a:effectLst/>
                      </a:endParaRPr>
                    </a:p>
                  </a:txBody>
                  <a:tcPr marL="93347" marR="71806" marT="71806" marB="71806"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927526155"/>
                  </a:ext>
                </a:extLst>
              </a:tr>
            </a:tbl>
          </a:graphicData>
        </a:graphic>
      </p:graphicFrame>
    </p:spTree>
    <p:extLst>
      <p:ext uri="{BB962C8B-B14F-4D97-AF65-F5344CB8AC3E}">
        <p14:creationId xmlns:p14="http://schemas.microsoft.com/office/powerpoint/2010/main" val="4129870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E682-10F7-4277-A239-A2613DAF565A}"/>
              </a:ext>
            </a:extLst>
          </p:cNvPr>
          <p:cNvSpPr>
            <a:spLocks noGrp="1"/>
          </p:cNvSpPr>
          <p:nvPr>
            <p:ph type="title"/>
          </p:nvPr>
        </p:nvSpPr>
        <p:spPr>
          <a:xfrm>
            <a:off x="1120622" y="3429000"/>
            <a:ext cx="2799465" cy="1110344"/>
          </a:xfrm>
        </p:spPr>
        <p:txBody>
          <a:bodyPr>
            <a:normAutofit/>
          </a:bodyPr>
          <a:lstStyle/>
          <a:p>
            <a:pPr algn="l"/>
            <a:r>
              <a:rPr lang="en-US" sz="2800" dirty="0"/>
              <a:t>Hardware</a:t>
            </a:r>
            <a:br>
              <a:rPr lang="en-US" sz="2800" dirty="0"/>
            </a:br>
            <a:r>
              <a:rPr lang="en-US" sz="2800" dirty="0"/>
              <a:t>Requirements</a:t>
            </a:r>
            <a:endParaRPr lang="en-IN" sz="2800" dirty="0"/>
          </a:p>
        </p:txBody>
      </p:sp>
      <p:graphicFrame>
        <p:nvGraphicFramePr>
          <p:cNvPr id="11" name="Content Placeholder 2">
            <a:extLst>
              <a:ext uri="{FF2B5EF4-FFF2-40B4-BE49-F238E27FC236}">
                <a16:creationId xmlns:a16="http://schemas.microsoft.com/office/drawing/2014/main" id="{0286F13E-8888-456D-8063-53A445173C45}"/>
              </a:ext>
            </a:extLst>
          </p:cNvPr>
          <p:cNvGraphicFramePr>
            <a:graphicFrameLocks noGrp="1"/>
          </p:cNvGraphicFramePr>
          <p:nvPr>
            <p:ph idx="1"/>
            <p:extLst>
              <p:ext uri="{D42A27DB-BD31-4B8C-83A1-F6EECF244321}">
                <p14:modId xmlns:p14="http://schemas.microsoft.com/office/powerpoint/2010/main" val="2593457790"/>
              </p:ext>
            </p:extLst>
          </p:nvPr>
        </p:nvGraphicFramePr>
        <p:xfrm>
          <a:off x="5282521" y="2656113"/>
          <a:ext cx="6266011" cy="4103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186F7398-9E6C-48F7-B376-8EB243744627}"/>
              </a:ext>
            </a:extLst>
          </p:cNvPr>
          <p:cNvSpPr txBox="1">
            <a:spLocks/>
          </p:cNvSpPr>
          <p:nvPr/>
        </p:nvSpPr>
        <p:spPr>
          <a:xfrm>
            <a:off x="1120622" y="533400"/>
            <a:ext cx="2799465" cy="11103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2800" dirty="0"/>
              <a:t>Software</a:t>
            </a:r>
            <a:br>
              <a:rPr lang="en-US" sz="2800" dirty="0"/>
            </a:br>
            <a:r>
              <a:rPr lang="en-US" sz="2800" dirty="0"/>
              <a:t>Requirements</a:t>
            </a:r>
            <a:endParaRPr lang="en-IN" sz="2800" dirty="0"/>
          </a:p>
        </p:txBody>
      </p:sp>
      <p:grpSp>
        <p:nvGrpSpPr>
          <p:cNvPr id="7" name="Group 6">
            <a:extLst>
              <a:ext uri="{FF2B5EF4-FFF2-40B4-BE49-F238E27FC236}">
                <a16:creationId xmlns:a16="http://schemas.microsoft.com/office/drawing/2014/main" id="{C4DB2CF8-FD9A-4967-BA2E-A7E77422EEED}"/>
              </a:ext>
            </a:extLst>
          </p:cNvPr>
          <p:cNvGrpSpPr/>
          <p:nvPr/>
        </p:nvGrpSpPr>
        <p:grpSpPr>
          <a:xfrm>
            <a:off x="5282520" y="364669"/>
            <a:ext cx="6266011" cy="2558149"/>
            <a:chOff x="0" y="772882"/>
            <a:chExt cx="6266011" cy="2558149"/>
          </a:xfrm>
        </p:grpSpPr>
        <p:sp>
          <p:nvSpPr>
            <p:cNvPr id="8" name="Rectangle 7">
              <a:extLst>
                <a:ext uri="{FF2B5EF4-FFF2-40B4-BE49-F238E27FC236}">
                  <a16:creationId xmlns:a16="http://schemas.microsoft.com/office/drawing/2014/main" id="{13B9A667-6519-49FB-B2A2-F34B3139B31B}"/>
                </a:ext>
              </a:extLst>
            </p:cNvPr>
            <p:cNvSpPr/>
            <p:nvPr/>
          </p:nvSpPr>
          <p:spPr>
            <a:xfrm>
              <a:off x="0" y="772882"/>
              <a:ext cx="6266011" cy="2558149"/>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TextBox 8">
              <a:extLst>
                <a:ext uri="{FF2B5EF4-FFF2-40B4-BE49-F238E27FC236}">
                  <a16:creationId xmlns:a16="http://schemas.microsoft.com/office/drawing/2014/main" id="{8141CF06-4BD5-4C7E-9433-5CBDF9E17B69}"/>
                </a:ext>
              </a:extLst>
            </p:cNvPr>
            <p:cNvSpPr txBox="1"/>
            <p:nvPr/>
          </p:nvSpPr>
          <p:spPr>
            <a:xfrm>
              <a:off x="0" y="772882"/>
              <a:ext cx="6266011" cy="25581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t" anchorCtr="0">
              <a:noAutofit/>
            </a:bodyPr>
            <a:lstStyle/>
            <a:p>
              <a:pPr marL="457200" indent="-457200" defTabSz="1155700">
                <a:lnSpc>
                  <a:spcPct val="90000"/>
                </a:lnSpc>
                <a:spcBef>
                  <a:spcPct val="0"/>
                </a:spcBef>
                <a:spcAft>
                  <a:spcPct val="35000"/>
                </a:spcAft>
                <a:buFont typeface="Arial" panose="020B0604020202020204" pitchFamily="34" charset="0"/>
                <a:buChar char="•"/>
              </a:pPr>
              <a:r>
                <a:rPr lang="en-US" sz="2000" dirty="0"/>
                <a:t>Python-Due to the simplicity and availability of wide range of libraries we chose python as our primary language. Removal of errors is much easier with python interpreter thus making the process of development easy.</a:t>
              </a:r>
            </a:p>
            <a:p>
              <a:pPr marL="457200" lvl="0" indent="-457200" algn="l" defTabSz="1155700">
                <a:lnSpc>
                  <a:spcPct val="90000"/>
                </a:lnSpc>
                <a:spcBef>
                  <a:spcPct val="0"/>
                </a:spcBef>
                <a:spcAft>
                  <a:spcPct val="35000"/>
                </a:spcAft>
                <a:buFont typeface="Arial" panose="020B0604020202020204" pitchFamily="34" charset="0"/>
                <a:buChar char="•"/>
              </a:pPr>
              <a:r>
                <a:rPr lang="en-US" sz="2000" kern="1200" dirty="0"/>
                <a:t>XAMPP- For database connectivity</a:t>
              </a:r>
            </a:p>
            <a:p>
              <a:pPr marL="457200" lvl="0" indent="-457200" algn="l" defTabSz="1155700">
                <a:lnSpc>
                  <a:spcPct val="90000"/>
                </a:lnSpc>
                <a:spcBef>
                  <a:spcPct val="0"/>
                </a:spcBef>
                <a:spcAft>
                  <a:spcPct val="35000"/>
                </a:spcAft>
                <a:buFont typeface="Arial" panose="020B0604020202020204" pitchFamily="34" charset="0"/>
                <a:buChar char="•"/>
              </a:pPr>
              <a:r>
                <a:rPr lang="en-US" sz="2000" dirty="0"/>
                <a:t>Internet – For cloud connectivity</a:t>
              </a:r>
              <a:endParaRPr lang="en-US" sz="2000" kern="1200" dirty="0"/>
            </a:p>
            <a:p>
              <a:pPr marL="0" lvl="1" algn="l" defTabSz="889000">
                <a:lnSpc>
                  <a:spcPct val="90000"/>
                </a:lnSpc>
                <a:spcBef>
                  <a:spcPct val="0"/>
                </a:spcBef>
                <a:spcAft>
                  <a:spcPct val="15000"/>
                </a:spcAft>
              </a:pPr>
              <a:endParaRPr lang="en-US" kern="1200" dirty="0"/>
            </a:p>
          </p:txBody>
        </p:sp>
      </p:grpSp>
    </p:spTree>
    <p:extLst>
      <p:ext uri="{BB962C8B-B14F-4D97-AF65-F5344CB8AC3E}">
        <p14:creationId xmlns:p14="http://schemas.microsoft.com/office/powerpoint/2010/main" val="1218794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F6D8E-4D49-499C-847D-71474A8C1390}"/>
              </a:ext>
            </a:extLst>
          </p:cNvPr>
          <p:cNvSpPr>
            <a:spLocks noGrp="1"/>
          </p:cNvSpPr>
          <p:nvPr>
            <p:ph type="title"/>
          </p:nvPr>
        </p:nvSpPr>
        <p:spPr>
          <a:xfrm>
            <a:off x="861603" y="524439"/>
            <a:ext cx="6856368" cy="1371604"/>
          </a:xfrm>
        </p:spPr>
        <p:txBody>
          <a:bodyPr>
            <a:normAutofit fontScale="90000"/>
          </a:bodyPr>
          <a:lstStyle/>
          <a:p>
            <a:pPr algn="l"/>
            <a:r>
              <a:rPr lang="en-US" dirty="0"/>
              <a:t>What will Gordon do?</a:t>
            </a:r>
            <a:endParaRPr lang="en-IN" dirty="0"/>
          </a:p>
        </p:txBody>
      </p:sp>
      <p:graphicFrame>
        <p:nvGraphicFramePr>
          <p:cNvPr id="5" name="Content Placeholder 2">
            <a:extLst>
              <a:ext uri="{FF2B5EF4-FFF2-40B4-BE49-F238E27FC236}">
                <a16:creationId xmlns:a16="http://schemas.microsoft.com/office/drawing/2014/main" id="{8179ACE2-48D0-447E-8E92-233AC66F1658}"/>
              </a:ext>
            </a:extLst>
          </p:cNvPr>
          <p:cNvGraphicFramePr>
            <a:graphicFrameLocks noGrp="1"/>
          </p:cNvGraphicFramePr>
          <p:nvPr>
            <p:ph idx="1"/>
            <p:extLst>
              <p:ext uri="{D42A27DB-BD31-4B8C-83A1-F6EECF244321}">
                <p14:modId xmlns:p14="http://schemas.microsoft.com/office/powerpoint/2010/main" val="794320597"/>
              </p:ext>
            </p:extLst>
          </p:nvPr>
        </p:nvGraphicFramePr>
        <p:xfrm>
          <a:off x="1066800" y="2056368"/>
          <a:ext cx="7162800" cy="3939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 name="Picture 21" descr="A close up of a logo&#10;&#10;Description automatically generated">
            <a:extLst>
              <a:ext uri="{FF2B5EF4-FFF2-40B4-BE49-F238E27FC236}">
                <a16:creationId xmlns:a16="http://schemas.microsoft.com/office/drawing/2014/main" id="{257FDF6A-9D0C-438C-8CBD-5A14BD5523C2}"/>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922380" y="2170143"/>
            <a:ext cx="2517715" cy="2517715"/>
          </a:xfrm>
          <a:prstGeom prst="rect">
            <a:avLst/>
          </a:prstGeom>
        </p:spPr>
      </p:pic>
    </p:spTree>
    <p:extLst>
      <p:ext uri="{BB962C8B-B14F-4D97-AF65-F5344CB8AC3E}">
        <p14:creationId xmlns:p14="http://schemas.microsoft.com/office/powerpoint/2010/main" val="354104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554C28-8499-4FED-B9F8-9C1D89617D4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76960" y="2941320"/>
            <a:ext cx="1219200" cy="1219200"/>
          </a:xfrm>
          <a:prstGeom prst="rect">
            <a:avLst/>
          </a:prstGeom>
        </p:spPr>
      </p:pic>
      <p:pic>
        <p:nvPicPr>
          <p:cNvPr id="14" name="Picture 13">
            <a:extLst>
              <a:ext uri="{FF2B5EF4-FFF2-40B4-BE49-F238E27FC236}">
                <a16:creationId xmlns:a16="http://schemas.microsoft.com/office/drawing/2014/main" id="{298708A7-514B-4DC3-A7E4-292A1F58D72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267363" y="503332"/>
            <a:ext cx="3087345" cy="1276499"/>
          </a:xfrm>
          <a:prstGeom prst="rect">
            <a:avLst/>
          </a:prstGeom>
        </p:spPr>
      </p:pic>
      <p:pic>
        <p:nvPicPr>
          <p:cNvPr id="17" name="Picture 16">
            <a:extLst>
              <a:ext uri="{FF2B5EF4-FFF2-40B4-BE49-F238E27FC236}">
                <a16:creationId xmlns:a16="http://schemas.microsoft.com/office/drawing/2014/main" id="{75FB507E-5E3C-42AF-8558-A33616A4B51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629659" y="4567440"/>
            <a:ext cx="1795297" cy="1347759"/>
          </a:xfrm>
          <a:prstGeom prst="rect">
            <a:avLst/>
          </a:prstGeom>
        </p:spPr>
      </p:pic>
      <p:pic>
        <p:nvPicPr>
          <p:cNvPr id="20" name="Picture 19">
            <a:extLst>
              <a:ext uri="{FF2B5EF4-FFF2-40B4-BE49-F238E27FC236}">
                <a16:creationId xmlns:a16="http://schemas.microsoft.com/office/drawing/2014/main" id="{543B2159-396B-46A4-A015-D50829E204C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682728" y="1944703"/>
            <a:ext cx="1564330" cy="1484297"/>
          </a:xfrm>
          <a:prstGeom prst="rect">
            <a:avLst/>
          </a:prstGeom>
        </p:spPr>
      </p:pic>
      <p:cxnSp>
        <p:nvCxnSpPr>
          <p:cNvPr id="23" name="Straight Arrow Connector 22">
            <a:extLst>
              <a:ext uri="{FF2B5EF4-FFF2-40B4-BE49-F238E27FC236}">
                <a16:creationId xmlns:a16="http://schemas.microsoft.com/office/drawing/2014/main" id="{ECA153F2-B70C-4217-85E0-1F949FD796DE}"/>
              </a:ext>
            </a:extLst>
          </p:cNvPr>
          <p:cNvCxnSpPr>
            <a:cxnSpLocks/>
          </p:cNvCxnSpPr>
          <p:nvPr/>
        </p:nvCxnSpPr>
        <p:spPr>
          <a:xfrm flipV="1">
            <a:off x="2164080" y="1564640"/>
            <a:ext cx="2011680" cy="137668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C7D47B33-185F-447C-B48F-7023928E0440}"/>
              </a:ext>
            </a:extLst>
          </p:cNvPr>
          <p:cNvCxnSpPr>
            <a:cxnSpLocks/>
          </p:cNvCxnSpPr>
          <p:nvPr/>
        </p:nvCxnSpPr>
        <p:spPr>
          <a:xfrm>
            <a:off x="7591552" y="1293421"/>
            <a:ext cx="1747522" cy="97282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319E262F-9F76-415A-851F-6E1B07FDA64E}"/>
              </a:ext>
            </a:extLst>
          </p:cNvPr>
          <p:cNvCxnSpPr>
            <a:cxnSpLocks/>
          </p:cNvCxnSpPr>
          <p:nvPr/>
        </p:nvCxnSpPr>
        <p:spPr>
          <a:xfrm flipH="1" flipV="1">
            <a:off x="7591552" y="1734112"/>
            <a:ext cx="1735328" cy="963368"/>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D5BFDB34-25B6-4087-89DF-9EC2A9E73453}"/>
              </a:ext>
            </a:extLst>
          </p:cNvPr>
          <p:cNvCxnSpPr>
            <a:cxnSpLocks/>
          </p:cNvCxnSpPr>
          <p:nvPr/>
        </p:nvCxnSpPr>
        <p:spPr>
          <a:xfrm flipH="1">
            <a:off x="5582070" y="3243220"/>
            <a:ext cx="3757004" cy="1396467"/>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52907CFD-43E6-40A7-8849-47D18D5CE5FB}"/>
              </a:ext>
            </a:extLst>
          </p:cNvPr>
          <p:cNvSpPr txBox="1"/>
          <p:nvPr/>
        </p:nvSpPr>
        <p:spPr>
          <a:xfrm rot="19585833">
            <a:off x="2042662" y="1940496"/>
            <a:ext cx="1802143" cy="338554"/>
          </a:xfrm>
          <a:prstGeom prst="rect">
            <a:avLst/>
          </a:prstGeom>
          <a:noFill/>
        </p:spPr>
        <p:txBody>
          <a:bodyPr wrap="square" rtlCol="0">
            <a:spAutoFit/>
          </a:bodyPr>
          <a:lstStyle/>
          <a:p>
            <a:r>
              <a:rPr lang="en-US" sz="1600" dirty="0"/>
              <a:t>USER COMMANDS</a:t>
            </a:r>
            <a:endParaRPr lang="en-IN" sz="1600" dirty="0"/>
          </a:p>
        </p:txBody>
      </p:sp>
      <p:sp>
        <p:nvSpPr>
          <p:cNvPr id="38" name="TextBox 37">
            <a:extLst>
              <a:ext uri="{FF2B5EF4-FFF2-40B4-BE49-F238E27FC236}">
                <a16:creationId xmlns:a16="http://schemas.microsoft.com/office/drawing/2014/main" id="{42FBF8B1-6B28-4672-AA50-256315804177}"/>
              </a:ext>
            </a:extLst>
          </p:cNvPr>
          <p:cNvSpPr txBox="1"/>
          <p:nvPr/>
        </p:nvSpPr>
        <p:spPr>
          <a:xfrm rot="1664042">
            <a:off x="8077490" y="1395363"/>
            <a:ext cx="873760" cy="338554"/>
          </a:xfrm>
          <a:prstGeom prst="rect">
            <a:avLst/>
          </a:prstGeom>
          <a:noFill/>
        </p:spPr>
        <p:txBody>
          <a:bodyPr wrap="square" rtlCol="0">
            <a:spAutoFit/>
          </a:bodyPr>
          <a:lstStyle/>
          <a:p>
            <a:r>
              <a:rPr lang="en-US" sz="1600" dirty="0"/>
              <a:t>request</a:t>
            </a:r>
            <a:endParaRPr lang="en-IN" sz="1600" dirty="0"/>
          </a:p>
        </p:txBody>
      </p:sp>
      <p:sp>
        <p:nvSpPr>
          <p:cNvPr id="39" name="TextBox 38">
            <a:extLst>
              <a:ext uri="{FF2B5EF4-FFF2-40B4-BE49-F238E27FC236}">
                <a16:creationId xmlns:a16="http://schemas.microsoft.com/office/drawing/2014/main" id="{F949A423-269B-40AF-A967-C5E8E6B7BCD2}"/>
              </a:ext>
            </a:extLst>
          </p:cNvPr>
          <p:cNvSpPr txBox="1"/>
          <p:nvPr/>
        </p:nvSpPr>
        <p:spPr>
          <a:xfrm rot="1733220">
            <a:off x="7831368" y="2249804"/>
            <a:ext cx="1239520" cy="338554"/>
          </a:xfrm>
          <a:prstGeom prst="rect">
            <a:avLst/>
          </a:prstGeom>
          <a:noFill/>
        </p:spPr>
        <p:txBody>
          <a:bodyPr wrap="square" rtlCol="0">
            <a:spAutoFit/>
          </a:bodyPr>
          <a:lstStyle/>
          <a:p>
            <a:r>
              <a:rPr lang="en-US" sz="1600" dirty="0"/>
              <a:t>response</a:t>
            </a:r>
            <a:endParaRPr lang="en-IN" sz="1600" dirty="0"/>
          </a:p>
        </p:txBody>
      </p:sp>
      <p:sp>
        <p:nvSpPr>
          <p:cNvPr id="41" name="TextBox 40">
            <a:extLst>
              <a:ext uri="{FF2B5EF4-FFF2-40B4-BE49-F238E27FC236}">
                <a16:creationId xmlns:a16="http://schemas.microsoft.com/office/drawing/2014/main" id="{0C070FEE-4311-464D-8A09-CFDE6D63DFF1}"/>
              </a:ext>
            </a:extLst>
          </p:cNvPr>
          <p:cNvSpPr txBox="1"/>
          <p:nvPr/>
        </p:nvSpPr>
        <p:spPr>
          <a:xfrm>
            <a:off x="7022840" y="4191686"/>
            <a:ext cx="2659888" cy="1323439"/>
          </a:xfrm>
          <a:prstGeom prst="rect">
            <a:avLst/>
          </a:prstGeom>
          <a:noFill/>
        </p:spPr>
        <p:txBody>
          <a:bodyPr wrap="square" rtlCol="0">
            <a:spAutoFit/>
          </a:bodyPr>
          <a:lstStyle/>
          <a:p>
            <a:r>
              <a:rPr lang="en-US" sz="1600" dirty="0"/>
              <a:t>Look up for the function or logic to be executed based on request and send output of the back-end process as response</a:t>
            </a:r>
            <a:endParaRPr lang="en-IN" sz="1600" dirty="0"/>
          </a:p>
        </p:txBody>
      </p:sp>
      <p:sp>
        <p:nvSpPr>
          <p:cNvPr id="43" name="TextBox 42">
            <a:extLst>
              <a:ext uri="{FF2B5EF4-FFF2-40B4-BE49-F238E27FC236}">
                <a16:creationId xmlns:a16="http://schemas.microsoft.com/office/drawing/2014/main" id="{D36FD49F-BFC3-4FB4-B256-028CC51BCD95}"/>
              </a:ext>
            </a:extLst>
          </p:cNvPr>
          <p:cNvSpPr txBox="1"/>
          <p:nvPr/>
        </p:nvSpPr>
        <p:spPr>
          <a:xfrm>
            <a:off x="3521467" y="5902214"/>
            <a:ext cx="2011680" cy="369332"/>
          </a:xfrm>
          <a:prstGeom prst="rect">
            <a:avLst/>
          </a:prstGeom>
          <a:noFill/>
        </p:spPr>
        <p:txBody>
          <a:bodyPr wrap="square" rtlCol="0">
            <a:spAutoFit/>
          </a:bodyPr>
          <a:lstStyle/>
          <a:p>
            <a:r>
              <a:rPr lang="en-US" dirty="0"/>
              <a:t>BACK-END ENTITY</a:t>
            </a:r>
            <a:endParaRPr lang="en-IN" dirty="0"/>
          </a:p>
        </p:txBody>
      </p:sp>
      <p:sp>
        <p:nvSpPr>
          <p:cNvPr id="44" name="TextBox 43">
            <a:extLst>
              <a:ext uri="{FF2B5EF4-FFF2-40B4-BE49-F238E27FC236}">
                <a16:creationId xmlns:a16="http://schemas.microsoft.com/office/drawing/2014/main" id="{E027E429-4F9A-4FFD-ADA8-DC993F6528D4}"/>
              </a:ext>
            </a:extLst>
          </p:cNvPr>
          <p:cNvSpPr txBox="1"/>
          <p:nvPr/>
        </p:nvSpPr>
        <p:spPr>
          <a:xfrm>
            <a:off x="1306174" y="4121069"/>
            <a:ext cx="721360" cy="369332"/>
          </a:xfrm>
          <a:prstGeom prst="rect">
            <a:avLst/>
          </a:prstGeom>
          <a:noFill/>
        </p:spPr>
        <p:txBody>
          <a:bodyPr wrap="square" rtlCol="0">
            <a:spAutoFit/>
          </a:bodyPr>
          <a:lstStyle/>
          <a:p>
            <a:r>
              <a:rPr lang="en-US" dirty="0"/>
              <a:t>USER</a:t>
            </a:r>
            <a:endParaRPr lang="en-IN" dirty="0"/>
          </a:p>
        </p:txBody>
      </p:sp>
      <p:sp>
        <p:nvSpPr>
          <p:cNvPr id="45" name="TextBox 44">
            <a:extLst>
              <a:ext uri="{FF2B5EF4-FFF2-40B4-BE49-F238E27FC236}">
                <a16:creationId xmlns:a16="http://schemas.microsoft.com/office/drawing/2014/main" id="{1635E845-7D6F-4164-9B3F-AA95DEF0EB4C}"/>
              </a:ext>
            </a:extLst>
          </p:cNvPr>
          <p:cNvSpPr txBox="1"/>
          <p:nvPr/>
        </p:nvSpPr>
        <p:spPr>
          <a:xfrm>
            <a:off x="4655000" y="1773339"/>
            <a:ext cx="2255357" cy="369332"/>
          </a:xfrm>
          <a:prstGeom prst="rect">
            <a:avLst/>
          </a:prstGeom>
          <a:noFill/>
        </p:spPr>
        <p:txBody>
          <a:bodyPr wrap="square" rtlCol="0">
            <a:spAutoFit/>
          </a:bodyPr>
          <a:lstStyle/>
          <a:p>
            <a:r>
              <a:rPr lang="en-US" dirty="0"/>
              <a:t>INTERACTION ENTITY</a:t>
            </a:r>
            <a:endParaRPr lang="en-IN" dirty="0"/>
          </a:p>
        </p:txBody>
      </p:sp>
      <p:sp>
        <p:nvSpPr>
          <p:cNvPr id="47" name="TextBox 46">
            <a:extLst>
              <a:ext uri="{FF2B5EF4-FFF2-40B4-BE49-F238E27FC236}">
                <a16:creationId xmlns:a16="http://schemas.microsoft.com/office/drawing/2014/main" id="{CE01D628-B3C7-43F6-8B42-C3C489D89806}"/>
              </a:ext>
            </a:extLst>
          </p:cNvPr>
          <p:cNvSpPr txBox="1"/>
          <p:nvPr/>
        </p:nvSpPr>
        <p:spPr>
          <a:xfrm>
            <a:off x="9225280" y="3456939"/>
            <a:ext cx="2733040" cy="646331"/>
          </a:xfrm>
          <a:prstGeom prst="rect">
            <a:avLst/>
          </a:prstGeom>
          <a:noFill/>
        </p:spPr>
        <p:txBody>
          <a:bodyPr wrap="square" rtlCol="0">
            <a:spAutoFit/>
          </a:bodyPr>
          <a:lstStyle/>
          <a:p>
            <a:pPr algn="ctr"/>
            <a:r>
              <a:rPr lang="en-US" dirty="0"/>
              <a:t>CLOUD OR ON-PREMISES ENTITY</a:t>
            </a:r>
            <a:endParaRPr lang="en-IN" dirty="0"/>
          </a:p>
        </p:txBody>
      </p:sp>
      <p:cxnSp>
        <p:nvCxnSpPr>
          <p:cNvPr id="10" name="Straight Arrow Connector 9">
            <a:extLst>
              <a:ext uri="{FF2B5EF4-FFF2-40B4-BE49-F238E27FC236}">
                <a16:creationId xmlns:a16="http://schemas.microsoft.com/office/drawing/2014/main" id="{BF4CF394-47EC-4FDE-8C10-709155C58300}"/>
              </a:ext>
            </a:extLst>
          </p:cNvPr>
          <p:cNvCxnSpPr>
            <a:cxnSpLocks/>
          </p:cNvCxnSpPr>
          <p:nvPr/>
        </p:nvCxnSpPr>
        <p:spPr>
          <a:xfrm flipH="1">
            <a:off x="2368862" y="1917780"/>
            <a:ext cx="1898501" cy="1314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34102BD-0AC4-4FD4-B351-085D97B936BA}"/>
              </a:ext>
            </a:extLst>
          </p:cNvPr>
          <p:cNvSpPr txBox="1"/>
          <p:nvPr/>
        </p:nvSpPr>
        <p:spPr>
          <a:xfrm rot="19523306">
            <a:off x="2746543" y="2551026"/>
            <a:ext cx="1108231" cy="338554"/>
          </a:xfrm>
          <a:prstGeom prst="rect">
            <a:avLst/>
          </a:prstGeom>
          <a:noFill/>
          <a:ln>
            <a:noFill/>
          </a:ln>
        </p:spPr>
        <p:txBody>
          <a:bodyPr wrap="square" rtlCol="0">
            <a:spAutoFit/>
          </a:bodyPr>
          <a:lstStyle/>
          <a:p>
            <a:r>
              <a:rPr lang="en-US" sz="1600" dirty="0"/>
              <a:t>response</a:t>
            </a:r>
            <a:endParaRPr lang="en-IN" sz="1600" dirty="0"/>
          </a:p>
        </p:txBody>
      </p:sp>
    </p:spTree>
    <p:extLst>
      <p:ext uri="{BB962C8B-B14F-4D97-AF65-F5344CB8AC3E}">
        <p14:creationId xmlns:p14="http://schemas.microsoft.com/office/powerpoint/2010/main" val="137575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E682-10F7-4277-A239-A2613DAF565A}"/>
              </a:ext>
            </a:extLst>
          </p:cNvPr>
          <p:cNvSpPr>
            <a:spLocks noGrp="1"/>
          </p:cNvSpPr>
          <p:nvPr>
            <p:ph type="title"/>
          </p:nvPr>
        </p:nvSpPr>
        <p:spPr>
          <a:xfrm>
            <a:off x="4352192" y="163286"/>
            <a:ext cx="3093637" cy="783772"/>
          </a:xfrm>
        </p:spPr>
        <p:txBody>
          <a:bodyPr>
            <a:normAutofit/>
          </a:bodyPr>
          <a:lstStyle/>
          <a:p>
            <a:pPr algn="l"/>
            <a:r>
              <a:rPr lang="en-US" sz="3600" dirty="0"/>
              <a:t>Methodology  </a:t>
            </a:r>
            <a:endParaRPr lang="en-IN" sz="3600" dirty="0"/>
          </a:p>
        </p:txBody>
      </p:sp>
      <p:sp>
        <p:nvSpPr>
          <p:cNvPr id="3" name="Content Placeholder 2">
            <a:extLst>
              <a:ext uri="{FF2B5EF4-FFF2-40B4-BE49-F238E27FC236}">
                <a16:creationId xmlns:a16="http://schemas.microsoft.com/office/drawing/2014/main" id="{BE517774-63EA-4F15-AF1F-50E4CDCBE5EB}"/>
              </a:ext>
            </a:extLst>
          </p:cNvPr>
          <p:cNvSpPr>
            <a:spLocks noGrp="1"/>
          </p:cNvSpPr>
          <p:nvPr>
            <p:ph idx="1"/>
          </p:nvPr>
        </p:nvSpPr>
        <p:spPr>
          <a:xfrm>
            <a:off x="5105398" y="1115568"/>
            <a:ext cx="6245352" cy="4626864"/>
          </a:xfrm>
        </p:spPr>
        <p:txBody>
          <a:bodyPr anchor="ctr">
            <a:normAutofit/>
          </a:bodyPr>
          <a:lstStyle/>
          <a:p>
            <a:pPr indent="-305435" algn="ctr">
              <a:buNone/>
            </a:pPr>
            <a:endParaRPr lang="en-US" dirty="0">
              <a:ln>
                <a:solidFill>
                  <a:srgbClr val="FFFFFF">
                    <a:lumMod val="75000"/>
                    <a:lumOff val="25000"/>
                    <a:alpha val="10000"/>
                  </a:srgbClr>
                </a:solidFill>
              </a:ln>
              <a:solidFill>
                <a:srgbClr val="FFFFFF"/>
              </a:solidFill>
              <a:effectLst/>
              <a:ea typeface="+mn-lt"/>
              <a:cs typeface="+mn-lt"/>
            </a:endParaRPr>
          </a:p>
          <a:p>
            <a:pPr marL="37465" indent="0">
              <a:buNone/>
            </a:pPr>
            <a:endParaRPr lang="en-US" i="0" dirty="0">
              <a:ln>
                <a:solidFill>
                  <a:srgbClr val="FFFFFF">
                    <a:lumMod val="75000"/>
                    <a:lumOff val="25000"/>
                    <a:alpha val="10000"/>
                  </a:srgbClr>
                </a:solidFill>
              </a:ln>
              <a:effectLst/>
              <a:latin typeface="Franklin Gothic Book"/>
            </a:endParaRPr>
          </a:p>
        </p:txBody>
      </p:sp>
      <p:graphicFrame>
        <p:nvGraphicFramePr>
          <p:cNvPr id="7" name="Content Placeholder 2">
            <a:extLst>
              <a:ext uri="{FF2B5EF4-FFF2-40B4-BE49-F238E27FC236}">
                <a16:creationId xmlns:a16="http://schemas.microsoft.com/office/drawing/2014/main" id="{C519AB5C-AEA9-4480-A775-CE28BF609B5E}"/>
              </a:ext>
            </a:extLst>
          </p:cNvPr>
          <p:cNvGraphicFramePr>
            <a:graphicFrameLocks/>
          </p:cNvGraphicFramePr>
          <p:nvPr>
            <p:extLst>
              <p:ext uri="{D42A27DB-BD31-4B8C-83A1-F6EECF244321}">
                <p14:modId xmlns:p14="http://schemas.microsoft.com/office/powerpoint/2010/main" val="3184109626"/>
              </p:ext>
            </p:extLst>
          </p:nvPr>
        </p:nvGraphicFramePr>
        <p:xfrm>
          <a:off x="1251857" y="1208313"/>
          <a:ext cx="10296675" cy="5399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5608462"/>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617</TotalTime>
  <Words>1431</Words>
  <Application>Microsoft Office PowerPoint</Application>
  <PresentationFormat>Widescreen</PresentationFormat>
  <Paragraphs>137</Paragraphs>
  <Slides>22</Slides>
  <Notes>2</Notes>
  <HiddenSlides>2</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Arial</vt:lpstr>
      <vt:lpstr>Arial</vt:lpstr>
      <vt:lpstr>Arial Rounded</vt:lpstr>
      <vt:lpstr>Avenir</vt:lpstr>
      <vt:lpstr>Calibri</vt:lpstr>
      <vt:lpstr>Corbel</vt:lpstr>
      <vt:lpstr>Franklin Gothic Book</vt:lpstr>
      <vt:lpstr>Gill Sans MT</vt:lpstr>
      <vt:lpstr>Impact</vt:lpstr>
      <vt:lpstr>Lato</vt:lpstr>
      <vt:lpstr>Times New Roman</vt:lpstr>
      <vt:lpstr>Wingdings</vt:lpstr>
      <vt:lpstr>Badge</vt:lpstr>
      <vt:lpstr>G.H.RAISONI INSTITUTE OF   ENGINEERING &amp; TECHNOLOGY</vt:lpstr>
      <vt:lpstr>PowerPoint Presentation</vt:lpstr>
      <vt:lpstr>Objective</vt:lpstr>
      <vt:lpstr>Problem Statement</vt:lpstr>
      <vt:lpstr>Literature Survey </vt:lpstr>
      <vt:lpstr>Hardware Requirements</vt:lpstr>
      <vt:lpstr>What will Gordon do?</vt:lpstr>
      <vt:lpstr>PowerPoint Presentation</vt:lpstr>
      <vt:lpstr>Methodology  </vt:lpstr>
      <vt:lpstr>Libraries imported</vt:lpstr>
      <vt:lpstr>PowerPoint Presentation</vt:lpstr>
      <vt:lpstr>Data flow diagram</vt:lpstr>
      <vt:lpstr>Use Case Diagram</vt:lpstr>
      <vt:lpstr>Results and Discussion</vt:lpstr>
      <vt:lpstr>Future Scope</vt:lpstr>
      <vt:lpstr>Potential impact </vt:lpstr>
      <vt:lpstr>Conclusion </vt:lpstr>
      <vt:lpstr>References</vt:lpstr>
      <vt:lpstr>Paper Submission Status Phase-1</vt:lpstr>
      <vt:lpstr>Paper Submission Status Phase-2</vt:lpstr>
      <vt:lpstr>Implementation Video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GORDON Your personal waiter</dc:title>
  <dc:creator>vrushti patil</dc:creator>
  <cp:lastModifiedBy>Shashank Naik</cp:lastModifiedBy>
  <cp:revision>276</cp:revision>
  <dcterms:created xsi:type="dcterms:W3CDTF">2020-08-06T16:21:51Z</dcterms:created>
  <dcterms:modified xsi:type="dcterms:W3CDTF">2021-06-18T07:11:14Z</dcterms:modified>
</cp:coreProperties>
</file>